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67" r:id="rId9"/>
    <p:sldId id="261" r:id="rId10"/>
    <p:sldId id="289" r:id="rId11"/>
    <p:sldId id="288" r:id="rId12"/>
    <p:sldId id="299" r:id="rId13"/>
    <p:sldId id="266" r:id="rId14"/>
    <p:sldId id="264" r:id="rId15"/>
    <p:sldId id="290" r:id="rId16"/>
    <p:sldId id="300" r:id="rId17"/>
    <p:sldId id="291" r:id="rId18"/>
    <p:sldId id="268" r:id="rId19"/>
    <p:sldId id="270" r:id="rId20"/>
    <p:sldId id="269" r:id="rId21"/>
    <p:sldId id="292" r:id="rId22"/>
    <p:sldId id="293" r:id="rId23"/>
    <p:sldId id="271" r:id="rId24"/>
    <p:sldId id="272" r:id="rId25"/>
    <p:sldId id="273" r:id="rId26"/>
    <p:sldId id="294" r:id="rId27"/>
    <p:sldId id="274" r:id="rId28"/>
    <p:sldId id="276" r:id="rId29"/>
    <p:sldId id="277" r:id="rId30"/>
    <p:sldId id="295" r:id="rId31"/>
    <p:sldId id="296" r:id="rId32"/>
    <p:sldId id="278" r:id="rId33"/>
    <p:sldId id="279" r:id="rId34"/>
    <p:sldId id="280" r:id="rId35"/>
    <p:sldId id="297" r:id="rId36"/>
    <p:sldId id="281" r:id="rId37"/>
    <p:sldId id="282" r:id="rId38"/>
    <p:sldId id="283" r:id="rId39"/>
    <p:sldId id="298" r:id="rId40"/>
    <p:sldId id="284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7A4B6-D62F-4DA2-B133-E1825C6A8A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C72E0-4DFF-4AE5-8785-576BC5A0C27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rPr>
            <a:t>Bulacan</a:t>
          </a:r>
          <a:endParaRPr lang="en-US" dirty="0">
            <a:solidFill>
              <a:schemeClr val="bg1">
                <a:lumMod val="85000"/>
                <a:lumOff val="15000"/>
              </a:schemeClr>
            </a:solidFill>
            <a:latin typeface="Segoe UI Semibold" pitchFamily="34" charset="0"/>
          </a:endParaRPr>
        </a:p>
      </dgm:t>
    </dgm:pt>
    <dgm:pt modelId="{65CC0877-8752-4028-932A-2A119EC9E523}" type="parTrans" cxnId="{4E325651-65DD-4775-BB88-AC2378F7F503}">
      <dgm:prSet/>
      <dgm:spPr/>
      <dgm:t>
        <a:bodyPr/>
        <a:lstStyle/>
        <a:p>
          <a:endParaRPr lang="en-US"/>
        </a:p>
      </dgm:t>
    </dgm:pt>
    <dgm:pt modelId="{0BA592A1-96AB-4CB1-8612-64CFD75C5FA1}" type="sibTrans" cxnId="{4E325651-65DD-4775-BB88-AC2378F7F503}">
      <dgm:prSet/>
      <dgm:spPr/>
      <dgm:t>
        <a:bodyPr/>
        <a:lstStyle/>
        <a:p>
          <a:endParaRPr lang="en-US"/>
        </a:p>
      </dgm:t>
    </dgm:pt>
    <dgm:pt modelId="{25696123-EB78-43C4-BD24-D1B473D20D9B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rPr>
            <a:t>Laguna</a:t>
          </a:r>
          <a:endParaRPr lang="en-US" dirty="0">
            <a:solidFill>
              <a:schemeClr val="bg1">
                <a:lumMod val="85000"/>
                <a:lumOff val="15000"/>
              </a:schemeClr>
            </a:solidFill>
            <a:latin typeface="Segoe UI Semibold" pitchFamily="34" charset="0"/>
          </a:endParaRPr>
        </a:p>
      </dgm:t>
    </dgm:pt>
    <dgm:pt modelId="{7CAB5D56-1B2A-48AE-A624-3F9D2AD62EED}" type="parTrans" cxnId="{550064B8-DC39-42D5-8484-B91F835B71ED}">
      <dgm:prSet/>
      <dgm:spPr/>
      <dgm:t>
        <a:bodyPr/>
        <a:lstStyle/>
        <a:p>
          <a:endParaRPr lang="en-US"/>
        </a:p>
      </dgm:t>
    </dgm:pt>
    <dgm:pt modelId="{32834381-D8D7-499B-946A-5EF3A804368F}" type="sibTrans" cxnId="{550064B8-DC39-42D5-8484-B91F835B71ED}">
      <dgm:prSet/>
      <dgm:spPr/>
      <dgm:t>
        <a:bodyPr/>
        <a:lstStyle/>
        <a:p>
          <a:endParaRPr lang="en-US"/>
        </a:p>
      </dgm:t>
    </dgm:pt>
    <dgm:pt modelId="{6D66D274-6EFC-4E6A-AD93-9B3C4B9172E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rPr>
            <a:t>Rizal</a:t>
          </a:r>
          <a:endParaRPr lang="en-US" dirty="0">
            <a:solidFill>
              <a:schemeClr val="bg1">
                <a:lumMod val="85000"/>
                <a:lumOff val="15000"/>
              </a:schemeClr>
            </a:solidFill>
            <a:latin typeface="Segoe UI Semibold" pitchFamily="34" charset="0"/>
          </a:endParaRPr>
        </a:p>
      </dgm:t>
    </dgm:pt>
    <dgm:pt modelId="{A4B804C5-0110-4E02-BD0E-D1B138BC01C2}" type="parTrans" cxnId="{9D04B34B-B0ED-4C07-9D9D-5D0FE8EE2283}">
      <dgm:prSet/>
      <dgm:spPr/>
      <dgm:t>
        <a:bodyPr/>
        <a:lstStyle/>
        <a:p>
          <a:endParaRPr lang="en-US"/>
        </a:p>
      </dgm:t>
    </dgm:pt>
    <dgm:pt modelId="{4812C72D-FD68-44CB-9BF6-B1C6728976D6}" type="sibTrans" cxnId="{9D04B34B-B0ED-4C07-9D9D-5D0FE8EE2283}">
      <dgm:prSet/>
      <dgm:spPr/>
      <dgm:t>
        <a:bodyPr/>
        <a:lstStyle/>
        <a:p>
          <a:endParaRPr lang="en-US"/>
        </a:p>
      </dgm:t>
    </dgm:pt>
    <dgm:pt modelId="{B32C651A-9436-4B5E-8F86-F45B9B1DE0C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rPr>
            <a:t>Cavite</a:t>
          </a:r>
          <a:endParaRPr lang="en-US" dirty="0">
            <a:solidFill>
              <a:schemeClr val="bg1">
                <a:lumMod val="85000"/>
                <a:lumOff val="15000"/>
              </a:schemeClr>
            </a:solidFill>
            <a:latin typeface="Segoe UI Semibold" pitchFamily="34" charset="0"/>
          </a:endParaRPr>
        </a:p>
      </dgm:t>
    </dgm:pt>
    <dgm:pt modelId="{56D22004-6334-498E-B177-BA215F33CBD4}" type="parTrans" cxnId="{BE040DF5-35FB-4E82-8F94-7AF711FBD322}">
      <dgm:prSet/>
      <dgm:spPr/>
      <dgm:t>
        <a:bodyPr/>
        <a:lstStyle/>
        <a:p>
          <a:endParaRPr lang="en-US"/>
        </a:p>
      </dgm:t>
    </dgm:pt>
    <dgm:pt modelId="{8CC64D2F-BDAF-49E5-A1F7-4B10B33615CA}" type="sibTrans" cxnId="{BE040DF5-35FB-4E82-8F94-7AF711FBD322}">
      <dgm:prSet/>
      <dgm:spPr/>
      <dgm:t>
        <a:bodyPr/>
        <a:lstStyle/>
        <a:p>
          <a:endParaRPr lang="en-US"/>
        </a:p>
      </dgm:t>
    </dgm:pt>
    <dgm:pt modelId="{42F535DB-D6F7-4B06-9450-BC9757591D33}" type="pres">
      <dgm:prSet presAssocID="{0477A4B6-D62F-4DA2-B133-E1825C6A8A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6FD45-DEB1-4014-BE3A-72F38505841F}" type="pres">
      <dgm:prSet presAssocID="{A0DC72E0-4DFF-4AE5-8785-576BC5A0C27A}" presName="node" presStyleLbl="node1" presStyleIdx="0" presStyleCnt="4" custAng="21402961" custLinFactNeighborX="-10277" custLinFactNeighborY="5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56897-B004-455D-ACDD-45A195A7D5C9}" type="pres">
      <dgm:prSet presAssocID="{0BA592A1-96AB-4CB1-8612-64CFD75C5FA1}" presName="sibTrans" presStyleCnt="0"/>
      <dgm:spPr/>
    </dgm:pt>
    <dgm:pt modelId="{592F85E1-EE0B-4509-8B4C-B692A7E1FBC3}" type="pres">
      <dgm:prSet presAssocID="{25696123-EB78-43C4-BD24-D1B473D20D9B}" presName="node" presStyleLbl="node1" presStyleIdx="1" presStyleCnt="4" custAng="774898" custLinFactNeighborX="5303" custLinFactNeighborY="7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7907A-CC2C-499E-959B-888BFEEC1074}" type="pres">
      <dgm:prSet presAssocID="{32834381-D8D7-499B-946A-5EF3A804368F}" presName="sibTrans" presStyleCnt="0"/>
      <dgm:spPr/>
    </dgm:pt>
    <dgm:pt modelId="{F43005F8-5915-4C48-8F54-22C12F95784B}" type="pres">
      <dgm:prSet presAssocID="{6D66D274-6EFC-4E6A-AD93-9B3C4B9172E9}" presName="node" presStyleLbl="node1" presStyleIdx="2" presStyleCnt="4" custAng="658005" custLinFactNeighborX="-11160" custLinFactNeighborY="-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2AEB5-1B13-4706-9E03-D9C2488BF433}" type="pres">
      <dgm:prSet presAssocID="{4812C72D-FD68-44CB-9BF6-B1C6728976D6}" presName="sibTrans" presStyleCnt="0"/>
      <dgm:spPr/>
    </dgm:pt>
    <dgm:pt modelId="{83C354AE-8474-4B49-8350-EF154EEE937E}" type="pres">
      <dgm:prSet presAssocID="{B32C651A-9436-4B5E-8F86-F45B9B1DE0C0}" presName="node" presStyleLbl="node1" presStyleIdx="3" presStyleCnt="4" custAng="20933951" custLinFactNeighborX="4703" custLinFactNeighborY="-6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04B34B-B0ED-4C07-9D9D-5D0FE8EE2283}" srcId="{0477A4B6-D62F-4DA2-B133-E1825C6A8A72}" destId="{6D66D274-6EFC-4E6A-AD93-9B3C4B9172E9}" srcOrd="2" destOrd="0" parTransId="{A4B804C5-0110-4E02-BD0E-D1B138BC01C2}" sibTransId="{4812C72D-FD68-44CB-9BF6-B1C6728976D6}"/>
    <dgm:cxn modelId="{555EE57D-1609-4A01-A7DF-8CC7C24EF5E8}" type="presOf" srcId="{0477A4B6-D62F-4DA2-B133-E1825C6A8A72}" destId="{42F535DB-D6F7-4B06-9450-BC9757591D33}" srcOrd="0" destOrd="0" presId="urn:microsoft.com/office/officeart/2005/8/layout/default"/>
    <dgm:cxn modelId="{C1701E1D-22F0-4A3E-B678-85BBA48C601D}" type="presOf" srcId="{B32C651A-9436-4B5E-8F86-F45B9B1DE0C0}" destId="{83C354AE-8474-4B49-8350-EF154EEE937E}" srcOrd="0" destOrd="0" presId="urn:microsoft.com/office/officeart/2005/8/layout/default"/>
    <dgm:cxn modelId="{D4086074-B248-49B0-BB94-05F022795374}" type="presOf" srcId="{A0DC72E0-4DFF-4AE5-8785-576BC5A0C27A}" destId="{77B6FD45-DEB1-4014-BE3A-72F38505841F}" srcOrd="0" destOrd="0" presId="urn:microsoft.com/office/officeart/2005/8/layout/default"/>
    <dgm:cxn modelId="{6A2D59AF-4559-4B24-A42D-C9FDCF7FD012}" type="presOf" srcId="{25696123-EB78-43C4-BD24-D1B473D20D9B}" destId="{592F85E1-EE0B-4509-8B4C-B692A7E1FBC3}" srcOrd="0" destOrd="0" presId="urn:microsoft.com/office/officeart/2005/8/layout/default"/>
    <dgm:cxn modelId="{BE040DF5-35FB-4E82-8F94-7AF711FBD322}" srcId="{0477A4B6-D62F-4DA2-B133-E1825C6A8A72}" destId="{B32C651A-9436-4B5E-8F86-F45B9B1DE0C0}" srcOrd="3" destOrd="0" parTransId="{56D22004-6334-498E-B177-BA215F33CBD4}" sibTransId="{8CC64D2F-BDAF-49E5-A1F7-4B10B33615CA}"/>
    <dgm:cxn modelId="{550064B8-DC39-42D5-8484-B91F835B71ED}" srcId="{0477A4B6-D62F-4DA2-B133-E1825C6A8A72}" destId="{25696123-EB78-43C4-BD24-D1B473D20D9B}" srcOrd="1" destOrd="0" parTransId="{7CAB5D56-1B2A-48AE-A624-3F9D2AD62EED}" sibTransId="{32834381-D8D7-499B-946A-5EF3A804368F}"/>
    <dgm:cxn modelId="{7E66CC05-F2E0-4D99-AEFA-EF977F3C8B5A}" type="presOf" srcId="{6D66D274-6EFC-4E6A-AD93-9B3C4B9172E9}" destId="{F43005F8-5915-4C48-8F54-22C12F95784B}" srcOrd="0" destOrd="0" presId="urn:microsoft.com/office/officeart/2005/8/layout/default"/>
    <dgm:cxn modelId="{4E325651-65DD-4775-BB88-AC2378F7F503}" srcId="{0477A4B6-D62F-4DA2-B133-E1825C6A8A72}" destId="{A0DC72E0-4DFF-4AE5-8785-576BC5A0C27A}" srcOrd="0" destOrd="0" parTransId="{65CC0877-8752-4028-932A-2A119EC9E523}" sibTransId="{0BA592A1-96AB-4CB1-8612-64CFD75C5FA1}"/>
    <dgm:cxn modelId="{7F638773-BAF2-4826-8B17-EAC98099FEEC}" type="presParOf" srcId="{42F535DB-D6F7-4B06-9450-BC9757591D33}" destId="{77B6FD45-DEB1-4014-BE3A-72F38505841F}" srcOrd="0" destOrd="0" presId="urn:microsoft.com/office/officeart/2005/8/layout/default"/>
    <dgm:cxn modelId="{BC071A6E-1A64-46F2-AC0E-48F1EBE652B5}" type="presParOf" srcId="{42F535DB-D6F7-4B06-9450-BC9757591D33}" destId="{D1B56897-B004-455D-ACDD-45A195A7D5C9}" srcOrd="1" destOrd="0" presId="urn:microsoft.com/office/officeart/2005/8/layout/default"/>
    <dgm:cxn modelId="{F2CBDFB3-D3BE-44B5-A0E9-A3C3E2087C78}" type="presParOf" srcId="{42F535DB-D6F7-4B06-9450-BC9757591D33}" destId="{592F85E1-EE0B-4509-8B4C-B692A7E1FBC3}" srcOrd="2" destOrd="0" presId="urn:microsoft.com/office/officeart/2005/8/layout/default"/>
    <dgm:cxn modelId="{E6F607DC-E505-4183-8D99-56DA808A9F70}" type="presParOf" srcId="{42F535DB-D6F7-4B06-9450-BC9757591D33}" destId="{63A7907A-CC2C-499E-959B-888BFEEC1074}" srcOrd="3" destOrd="0" presId="urn:microsoft.com/office/officeart/2005/8/layout/default"/>
    <dgm:cxn modelId="{AB45E058-11EB-49C2-9C61-437C4EDE6B96}" type="presParOf" srcId="{42F535DB-D6F7-4B06-9450-BC9757591D33}" destId="{F43005F8-5915-4C48-8F54-22C12F95784B}" srcOrd="4" destOrd="0" presId="urn:microsoft.com/office/officeart/2005/8/layout/default"/>
    <dgm:cxn modelId="{5E9F25D2-4A6A-4054-97F4-2A9F8935672B}" type="presParOf" srcId="{42F535DB-D6F7-4B06-9450-BC9757591D33}" destId="{D6A2AEB5-1B13-4706-9E03-D9C2488BF433}" srcOrd="5" destOrd="0" presId="urn:microsoft.com/office/officeart/2005/8/layout/default"/>
    <dgm:cxn modelId="{A1E298FA-2212-4C4D-8FF7-3A19E4E9F1EB}" type="presParOf" srcId="{42F535DB-D6F7-4B06-9450-BC9757591D33}" destId="{83C354AE-8474-4B49-8350-EF154EEE93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E9D54-7F0E-48F0-8015-F88B7D83498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63CEFD-0210-4FBC-876C-4722587DA028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Corbel" pitchFamily="34" charset="0"/>
              <a:cs typeface="Estrangelo Edessa" pitchFamily="66" charset="0"/>
            </a:rPr>
            <a:t>Scheme</a:t>
          </a:r>
          <a:r>
            <a:rPr lang="en-US" dirty="0" smtClean="0">
              <a:latin typeface="Corbel" pitchFamily="34" charset="0"/>
            </a:rPr>
            <a:t> 1</a:t>
          </a:r>
          <a:endParaRPr lang="en-US" dirty="0">
            <a:latin typeface="Corbel" pitchFamily="34" charset="0"/>
          </a:endParaRPr>
        </a:p>
      </dgm:t>
    </dgm:pt>
    <dgm:pt modelId="{31F286A3-8D5E-4475-9597-F0CFE0A2D5B5}" type="parTrans" cxnId="{71F91467-8A78-474A-9BEF-BCBCE07ED3D1}">
      <dgm:prSet/>
      <dgm:spPr/>
      <dgm:t>
        <a:bodyPr/>
        <a:lstStyle/>
        <a:p>
          <a:endParaRPr lang="en-US"/>
        </a:p>
      </dgm:t>
    </dgm:pt>
    <dgm:pt modelId="{4D514986-DFB1-4DAB-B3DF-8BE18B5DB672}" type="sibTrans" cxnId="{71F91467-8A78-474A-9BEF-BCBCE07ED3D1}">
      <dgm:prSet/>
      <dgm:spPr/>
      <dgm:t>
        <a:bodyPr/>
        <a:lstStyle/>
        <a:p>
          <a:endParaRPr lang="en-US"/>
        </a:p>
      </dgm:t>
    </dgm:pt>
    <dgm:pt modelId="{71AF5683-7500-4D05-9CBC-34E1A73AF7E6}">
      <dgm:prSet phldrT="[Text]"/>
      <dgm:spPr/>
      <dgm:t>
        <a:bodyPr/>
        <a:lstStyle/>
        <a:p>
          <a:r>
            <a:rPr lang="en-US" dirty="0" smtClean="0">
              <a:latin typeface="Estrangelo Edessa" pitchFamily="66" charset="0"/>
              <a:cs typeface="Estrangelo Edessa" pitchFamily="66" charset="0"/>
            </a:rPr>
            <a:t>Outright Cash: 15% Discount on the Total Selling Price</a:t>
          </a:r>
          <a:endParaRPr lang="en-US" dirty="0">
            <a:latin typeface="Estrangelo Edessa" pitchFamily="66" charset="0"/>
            <a:cs typeface="Estrangelo Edessa" pitchFamily="66" charset="0"/>
          </a:endParaRPr>
        </a:p>
      </dgm:t>
    </dgm:pt>
    <dgm:pt modelId="{ACBECEA1-4993-4A55-BEE1-2CE365162FAC}" type="parTrans" cxnId="{863A0D48-E251-40FE-82AC-08733957E65C}">
      <dgm:prSet/>
      <dgm:spPr/>
      <dgm:t>
        <a:bodyPr/>
        <a:lstStyle/>
        <a:p>
          <a:endParaRPr lang="en-US"/>
        </a:p>
      </dgm:t>
    </dgm:pt>
    <dgm:pt modelId="{15B3E935-F599-4354-AA66-15A4A1F2280F}" type="sibTrans" cxnId="{863A0D48-E251-40FE-82AC-08733957E65C}">
      <dgm:prSet/>
      <dgm:spPr/>
      <dgm:t>
        <a:bodyPr/>
        <a:lstStyle/>
        <a:p>
          <a:endParaRPr lang="en-US"/>
        </a:p>
      </dgm:t>
    </dgm:pt>
    <dgm:pt modelId="{605C9D5A-EAAC-4C29-BF81-D47E37EFF48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Corbel" pitchFamily="34" charset="0"/>
            </a:rPr>
            <a:t>Scheme2</a:t>
          </a:r>
          <a:endParaRPr lang="en-US" dirty="0">
            <a:latin typeface="Corbel" pitchFamily="34" charset="0"/>
          </a:endParaRPr>
        </a:p>
      </dgm:t>
    </dgm:pt>
    <dgm:pt modelId="{06A930D0-1B94-42EE-A9FE-11E4407FBD68}" type="parTrans" cxnId="{A7A56D29-2BA3-4E2E-8D15-AB1BF30DDC87}">
      <dgm:prSet/>
      <dgm:spPr/>
      <dgm:t>
        <a:bodyPr/>
        <a:lstStyle/>
        <a:p>
          <a:endParaRPr lang="en-US"/>
        </a:p>
      </dgm:t>
    </dgm:pt>
    <dgm:pt modelId="{CC24BEFD-6E77-4B22-AC78-4B7D7004F449}" type="sibTrans" cxnId="{A7A56D29-2BA3-4E2E-8D15-AB1BF30DDC87}">
      <dgm:prSet/>
      <dgm:spPr/>
      <dgm:t>
        <a:bodyPr/>
        <a:lstStyle/>
        <a:p>
          <a:endParaRPr lang="en-US"/>
        </a:p>
      </dgm:t>
    </dgm:pt>
    <dgm:pt modelId="{3FCF133A-A603-42C9-BFCD-16440E61A1CC}">
      <dgm:prSet phldrT="[Text]"/>
      <dgm:spPr/>
      <dgm:t>
        <a:bodyPr/>
        <a:lstStyle/>
        <a:p>
          <a:r>
            <a:rPr lang="en-US" dirty="0" smtClean="0">
              <a:latin typeface="Estrangelo Edessa" pitchFamily="66" charset="0"/>
              <a:cs typeface="Estrangelo Edessa" pitchFamily="66" charset="0"/>
            </a:rPr>
            <a:t>15% Discount on 50% </a:t>
          </a:r>
          <a:r>
            <a:rPr lang="en-US" dirty="0" err="1" smtClean="0">
              <a:latin typeface="Estrangelo Edessa" pitchFamily="66" charset="0"/>
              <a:cs typeface="Estrangelo Edessa" pitchFamily="66" charset="0"/>
            </a:rPr>
            <a:t>Downpayment</a:t>
          </a:r>
          <a:r>
            <a:rPr lang="en-US" dirty="0" smtClean="0">
              <a:latin typeface="Estrangelo Edessa" pitchFamily="66" charset="0"/>
              <a:cs typeface="Estrangelo Edessa" pitchFamily="66" charset="0"/>
            </a:rPr>
            <a:t>, 50% balance payable in 6 months</a:t>
          </a:r>
          <a:endParaRPr lang="en-US" dirty="0">
            <a:latin typeface="Estrangelo Edessa" pitchFamily="66" charset="0"/>
            <a:cs typeface="Estrangelo Edessa" pitchFamily="66" charset="0"/>
          </a:endParaRPr>
        </a:p>
      </dgm:t>
    </dgm:pt>
    <dgm:pt modelId="{93E2EF07-8502-4107-959F-2909D26BB494}" type="parTrans" cxnId="{D6EF52F0-1904-4762-BEB2-D55885F4A597}">
      <dgm:prSet/>
      <dgm:spPr/>
      <dgm:t>
        <a:bodyPr/>
        <a:lstStyle/>
        <a:p>
          <a:endParaRPr lang="en-US"/>
        </a:p>
      </dgm:t>
    </dgm:pt>
    <dgm:pt modelId="{FCDDAD47-5658-4FBD-AC01-E2799557D899}" type="sibTrans" cxnId="{D6EF52F0-1904-4762-BEB2-D55885F4A597}">
      <dgm:prSet/>
      <dgm:spPr/>
      <dgm:t>
        <a:bodyPr/>
        <a:lstStyle/>
        <a:p>
          <a:endParaRPr lang="en-US"/>
        </a:p>
      </dgm:t>
    </dgm:pt>
    <dgm:pt modelId="{A4DF3CBE-E352-49CE-9A51-C0ED887DFD39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Corbel" pitchFamily="34" charset="0"/>
              <a:cs typeface="Estrangelo Edessa" pitchFamily="66" charset="0"/>
            </a:rPr>
            <a:t>Scheme 3</a:t>
          </a:r>
          <a:endParaRPr lang="en-US" dirty="0">
            <a:latin typeface="Corbel" pitchFamily="34" charset="0"/>
            <a:cs typeface="Estrangelo Edessa" pitchFamily="66" charset="0"/>
          </a:endParaRPr>
        </a:p>
      </dgm:t>
    </dgm:pt>
    <dgm:pt modelId="{60F8BBE6-C6B4-46DB-9249-BA0D4B092032}" type="parTrans" cxnId="{E5BEDFC1-B4E4-4AC5-9AFA-F335109D3E8D}">
      <dgm:prSet/>
      <dgm:spPr/>
      <dgm:t>
        <a:bodyPr/>
        <a:lstStyle/>
        <a:p>
          <a:endParaRPr lang="en-US"/>
        </a:p>
      </dgm:t>
    </dgm:pt>
    <dgm:pt modelId="{44CEA392-3EC1-4735-B1FC-FAA1C9118D39}" type="sibTrans" cxnId="{E5BEDFC1-B4E4-4AC5-9AFA-F335109D3E8D}">
      <dgm:prSet/>
      <dgm:spPr/>
      <dgm:t>
        <a:bodyPr/>
        <a:lstStyle/>
        <a:p>
          <a:endParaRPr lang="en-US"/>
        </a:p>
      </dgm:t>
    </dgm:pt>
    <dgm:pt modelId="{3FF0C10D-6CCD-45A5-8E38-BF16C9CE8901}">
      <dgm:prSet phldrT="[Text]"/>
      <dgm:spPr/>
      <dgm:t>
        <a:bodyPr/>
        <a:lstStyle/>
        <a:p>
          <a:r>
            <a:rPr lang="en-US" dirty="0" smtClean="0">
              <a:latin typeface="Estrangelo Edessa" pitchFamily="66" charset="0"/>
              <a:cs typeface="Estrangelo Edessa" pitchFamily="66" charset="0"/>
            </a:rPr>
            <a:t>20% Discount on 25% </a:t>
          </a:r>
          <a:r>
            <a:rPr lang="en-US" dirty="0" err="1" smtClean="0">
              <a:latin typeface="Estrangelo Edessa" pitchFamily="66" charset="0"/>
              <a:cs typeface="Estrangelo Edessa" pitchFamily="66" charset="0"/>
            </a:rPr>
            <a:t>Downpayment</a:t>
          </a:r>
          <a:r>
            <a:rPr lang="en-US" dirty="0" smtClean="0">
              <a:latin typeface="Estrangelo Edessa" pitchFamily="66" charset="0"/>
              <a:cs typeface="Estrangelo Edessa" pitchFamily="66" charset="0"/>
            </a:rPr>
            <a:t>, 75% balance payable in 12 months</a:t>
          </a:r>
          <a:endParaRPr lang="en-US" dirty="0">
            <a:latin typeface="Estrangelo Edessa" pitchFamily="66" charset="0"/>
            <a:cs typeface="Estrangelo Edessa" pitchFamily="66" charset="0"/>
          </a:endParaRPr>
        </a:p>
      </dgm:t>
    </dgm:pt>
    <dgm:pt modelId="{0C8A0056-2B24-42DD-B43E-225B2216ACB8}" type="parTrans" cxnId="{3854251E-F0FD-4667-AB91-39E13B118A7F}">
      <dgm:prSet/>
      <dgm:spPr/>
      <dgm:t>
        <a:bodyPr/>
        <a:lstStyle/>
        <a:p>
          <a:endParaRPr lang="en-US"/>
        </a:p>
      </dgm:t>
    </dgm:pt>
    <dgm:pt modelId="{A35E4AD3-2BDF-4AAD-BB6A-5ED53A89457D}" type="sibTrans" cxnId="{3854251E-F0FD-4667-AB91-39E13B118A7F}">
      <dgm:prSet/>
      <dgm:spPr/>
      <dgm:t>
        <a:bodyPr/>
        <a:lstStyle/>
        <a:p>
          <a:endParaRPr lang="en-US"/>
        </a:p>
      </dgm:t>
    </dgm:pt>
    <dgm:pt modelId="{184A4177-27D4-4CBD-939D-77DB74878F85}" type="pres">
      <dgm:prSet presAssocID="{55BE9D54-7F0E-48F0-8015-F88B7D8349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30DDC0-69CE-43E9-8D95-176FC1260598}" type="pres">
      <dgm:prSet presAssocID="{9263CEFD-0210-4FBC-876C-4722587DA028}" presName="composite" presStyleCnt="0"/>
      <dgm:spPr/>
    </dgm:pt>
    <dgm:pt modelId="{8CD619F1-9981-4EDE-9398-28FE3733A73F}" type="pres">
      <dgm:prSet presAssocID="{9263CEFD-0210-4FBC-876C-4722587DA028}" presName="FirstChild" presStyleLbl="revTx" presStyleIdx="0" presStyleCnt="3" custScaleX="100696" custScaleY="100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4ED6E-A8A5-435A-AD2C-6BF0F2ADD610}" type="pres">
      <dgm:prSet presAssocID="{9263CEFD-0210-4FBC-876C-4722587DA0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4EDDB-0830-4638-85EC-5B8B78B0FBE4}" type="pres">
      <dgm:prSet presAssocID="{9263CEFD-0210-4FBC-876C-4722587DA028}" presName="Accent" presStyleLbl="parChTrans1D1" presStyleIdx="0" presStyleCnt="3"/>
      <dgm:spPr/>
    </dgm:pt>
    <dgm:pt modelId="{472CE820-4C29-452B-9BE1-6083C3D1CD62}" type="pres">
      <dgm:prSet presAssocID="{4D514986-DFB1-4DAB-B3DF-8BE18B5DB672}" presName="sibTrans" presStyleCnt="0"/>
      <dgm:spPr/>
    </dgm:pt>
    <dgm:pt modelId="{F8CDA8E8-9AF8-4C09-8158-4CC02F1793A1}" type="pres">
      <dgm:prSet presAssocID="{605C9D5A-EAAC-4C29-BF81-D47E37EFF48B}" presName="composite" presStyleCnt="0"/>
      <dgm:spPr/>
    </dgm:pt>
    <dgm:pt modelId="{39F50EA1-65A3-45A7-B6BC-16DE96DBF024}" type="pres">
      <dgm:prSet presAssocID="{605C9D5A-EAAC-4C29-BF81-D47E37EFF48B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FA24C-077B-48B8-80AC-4EC1C2C6CB8B}" type="pres">
      <dgm:prSet presAssocID="{605C9D5A-EAAC-4C29-BF81-D47E37EFF48B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8ABAD-BBEE-4909-97BD-0CD9A8121D83}" type="pres">
      <dgm:prSet presAssocID="{605C9D5A-EAAC-4C29-BF81-D47E37EFF48B}" presName="Accent" presStyleLbl="parChTrans1D1" presStyleIdx="1" presStyleCnt="3"/>
      <dgm:spPr/>
    </dgm:pt>
    <dgm:pt modelId="{95980D3D-DE78-427F-8EDB-BCE9D558A6E6}" type="pres">
      <dgm:prSet presAssocID="{CC24BEFD-6E77-4B22-AC78-4B7D7004F449}" presName="sibTrans" presStyleCnt="0"/>
      <dgm:spPr/>
    </dgm:pt>
    <dgm:pt modelId="{2CECD0E0-0378-4423-84E8-66F896D35FEF}" type="pres">
      <dgm:prSet presAssocID="{A4DF3CBE-E352-49CE-9A51-C0ED887DFD39}" presName="composite" presStyleCnt="0"/>
      <dgm:spPr/>
    </dgm:pt>
    <dgm:pt modelId="{E6AEE5DA-78CB-4700-84F8-6262960E8642}" type="pres">
      <dgm:prSet presAssocID="{A4DF3CBE-E352-49CE-9A51-C0ED887DFD39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38B0D-AD76-4E20-A9FF-CED30C3F0351}" type="pres">
      <dgm:prSet presAssocID="{A4DF3CBE-E352-49CE-9A51-C0ED887DFD3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34B5B-F2F6-4233-80C2-D5A03714B05F}" type="pres">
      <dgm:prSet presAssocID="{A4DF3CBE-E352-49CE-9A51-C0ED887DFD39}" presName="Accent" presStyleLbl="parChTrans1D1" presStyleIdx="2" presStyleCnt="3"/>
      <dgm:spPr/>
    </dgm:pt>
  </dgm:ptLst>
  <dgm:cxnLst>
    <dgm:cxn modelId="{3B127EB6-3C76-4940-902A-0E42A4BB82EA}" type="presOf" srcId="{605C9D5A-EAAC-4C29-BF81-D47E37EFF48B}" destId="{7FCFA24C-077B-48B8-80AC-4EC1C2C6CB8B}" srcOrd="0" destOrd="0" presId="urn:microsoft.com/office/officeart/2011/layout/TabList"/>
    <dgm:cxn modelId="{CABF6321-7313-4264-A09E-1BE05B340788}" type="presOf" srcId="{9263CEFD-0210-4FBC-876C-4722587DA028}" destId="{C414ED6E-A8A5-435A-AD2C-6BF0F2ADD610}" srcOrd="0" destOrd="0" presId="urn:microsoft.com/office/officeart/2011/layout/TabList"/>
    <dgm:cxn modelId="{ECD0E726-4057-498F-A3BA-1C19BEDF79DA}" type="presOf" srcId="{3FF0C10D-6CCD-45A5-8E38-BF16C9CE8901}" destId="{E6AEE5DA-78CB-4700-84F8-6262960E8642}" srcOrd="0" destOrd="0" presId="urn:microsoft.com/office/officeart/2011/layout/TabList"/>
    <dgm:cxn modelId="{E5BEDFC1-B4E4-4AC5-9AFA-F335109D3E8D}" srcId="{55BE9D54-7F0E-48F0-8015-F88B7D83498D}" destId="{A4DF3CBE-E352-49CE-9A51-C0ED887DFD39}" srcOrd="2" destOrd="0" parTransId="{60F8BBE6-C6B4-46DB-9249-BA0D4B092032}" sibTransId="{44CEA392-3EC1-4735-B1FC-FAA1C9118D39}"/>
    <dgm:cxn modelId="{D6EF52F0-1904-4762-BEB2-D55885F4A597}" srcId="{605C9D5A-EAAC-4C29-BF81-D47E37EFF48B}" destId="{3FCF133A-A603-42C9-BFCD-16440E61A1CC}" srcOrd="0" destOrd="0" parTransId="{93E2EF07-8502-4107-959F-2909D26BB494}" sibTransId="{FCDDAD47-5658-4FBD-AC01-E2799557D899}"/>
    <dgm:cxn modelId="{FA1F4A42-C500-46A1-BEF0-D7922033D174}" type="presOf" srcId="{55BE9D54-7F0E-48F0-8015-F88B7D83498D}" destId="{184A4177-27D4-4CBD-939D-77DB74878F85}" srcOrd="0" destOrd="0" presId="urn:microsoft.com/office/officeart/2011/layout/TabList"/>
    <dgm:cxn modelId="{A7A56D29-2BA3-4E2E-8D15-AB1BF30DDC87}" srcId="{55BE9D54-7F0E-48F0-8015-F88B7D83498D}" destId="{605C9D5A-EAAC-4C29-BF81-D47E37EFF48B}" srcOrd="1" destOrd="0" parTransId="{06A930D0-1B94-42EE-A9FE-11E4407FBD68}" sibTransId="{CC24BEFD-6E77-4B22-AC78-4B7D7004F449}"/>
    <dgm:cxn modelId="{3854251E-F0FD-4667-AB91-39E13B118A7F}" srcId="{A4DF3CBE-E352-49CE-9A51-C0ED887DFD39}" destId="{3FF0C10D-6CCD-45A5-8E38-BF16C9CE8901}" srcOrd="0" destOrd="0" parTransId="{0C8A0056-2B24-42DD-B43E-225B2216ACB8}" sibTransId="{A35E4AD3-2BDF-4AAD-BB6A-5ED53A89457D}"/>
    <dgm:cxn modelId="{A4BCD677-C536-4DC4-A018-F48AF8A1A84E}" type="presOf" srcId="{A4DF3CBE-E352-49CE-9A51-C0ED887DFD39}" destId="{2C038B0D-AD76-4E20-A9FF-CED30C3F0351}" srcOrd="0" destOrd="0" presId="urn:microsoft.com/office/officeart/2011/layout/TabList"/>
    <dgm:cxn modelId="{B9278CE8-AC5B-4272-AAAD-241BB451E064}" type="presOf" srcId="{71AF5683-7500-4D05-9CBC-34E1A73AF7E6}" destId="{8CD619F1-9981-4EDE-9398-28FE3733A73F}" srcOrd="0" destOrd="0" presId="urn:microsoft.com/office/officeart/2011/layout/TabList"/>
    <dgm:cxn modelId="{863A0D48-E251-40FE-82AC-08733957E65C}" srcId="{9263CEFD-0210-4FBC-876C-4722587DA028}" destId="{71AF5683-7500-4D05-9CBC-34E1A73AF7E6}" srcOrd="0" destOrd="0" parTransId="{ACBECEA1-4993-4A55-BEE1-2CE365162FAC}" sibTransId="{15B3E935-F599-4354-AA66-15A4A1F2280F}"/>
    <dgm:cxn modelId="{6A800605-1E4A-4A5F-A45D-EA212F250013}" type="presOf" srcId="{3FCF133A-A603-42C9-BFCD-16440E61A1CC}" destId="{39F50EA1-65A3-45A7-B6BC-16DE96DBF024}" srcOrd="0" destOrd="0" presId="urn:microsoft.com/office/officeart/2011/layout/TabList"/>
    <dgm:cxn modelId="{71F91467-8A78-474A-9BEF-BCBCE07ED3D1}" srcId="{55BE9D54-7F0E-48F0-8015-F88B7D83498D}" destId="{9263CEFD-0210-4FBC-876C-4722587DA028}" srcOrd="0" destOrd="0" parTransId="{31F286A3-8D5E-4475-9597-F0CFE0A2D5B5}" sibTransId="{4D514986-DFB1-4DAB-B3DF-8BE18B5DB672}"/>
    <dgm:cxn modelId="{E539F6DC-DA84-4D01-86BC-5E4D20EE0F4D}" type="presParOf" srcId="{184A4177-27D4-4CBD-939D-77DB74878F85}" destId="{8130DDC0-69CE-43E9-8D95-176FC1260598}" srcOrd="0" destOrd="0" presId="urn:microsoft.com/office/officeart/2011/layout/TabList"/>
    <dgm:cxn modelId="{538CF2F8-0F6B-4A10-BBDA-B3C8A901CA37}" type="presParOf" srcId="{8130DDC0-69CE-43E9-8D95-176FC1260598}" destId="{8CD619F1-9981-4EDE-9398-28FE3733A73F}" srcOrd="0" destOrd="0" presId="urn:microsoft.com/office/officeart/2011/layout/TabList"/>
    <dgm:cxn modelId="{4E3911EE-AAFF-4CB4-B120-BFA9F448787A}" type="presParOf" srcId="{8130DDC0-69CE-43E9-8D95-176FC1260598}" destId="{C414ED6E-A8A5-435A-AD2C-6BF0F2ADD610}" srcOrd="1" destOrd="0" presId="urn:microsoft.com/office/officeart/2011/layout/TabList"/>
    <dgm:cxn modelId="{97C7BBFD-2B98-42F5-ADAF-4279ACCD68F4}" type="presParOf" srcId="{8130DDC0-69CE-43E9-8D95-176FC1260598}" destId="{1BA4EDDB-0830-4638-85EC-5B8B78B0FBE4}" srcOrd="2" destOrd="0" presId="urn:microsoft.com/office/officeart/2011/layout/TabList"/>
    <dgm:cxn modelId="{0873EDBD-F6D5-4657-AF05-F8F7B5F26BA5}" type="presParOf" srcId="{184A4177-27D4-4CBD-939D-77DB74878F85}" destId="{472CE820-4C29-452B-9BE1-6083C3D1CD62}" srcOrd="1" destOrd="0" presId="urn:microsoft.com/office/officeart/2011/layout/TabList"/>
    <dgm:cxn modelId="{CE1322DC-B1CD-44B2-A6EC-08B4DE9C0C8F}" type="presParOf" srcId="{184A4177-27D4-4CBD-939D-77DB74878F85}" destId="{F8CDA8E8-9AF8-4C09-8158-4CC02F1793A1}" srcOrd="2" destOrd="0" presId="urn:microsoft.com/office/officeart/2011/layout/TabList"/>
    <dgm:cxn modelId="{3E709447-BD33-492C-9600-92CB43E3CA84}" type="presParOf" srcId="{F8CDA8E8-9AF8-4C09-8158-4CC02F1793A1}" destId="{39F50EA1-65A3-45A7-B6BC-16DE96DBF024}" srcOrd="0" destOrd="0" presId="urn:microsoft.com/office/officeart/2011/layout/TabList"/>
    <dgm:cxn modelId="{FCFB3C1D-98A0-4797-8FAC-50DAC347D6C1}" type="presParOf" srcId="{F8CDA8E8-9AF8-4C09-8158-4CC02F1793A1}" destId="{7FCFA24C-077B-48B8-80AC-4EC1C2C6CB8B}" srcOrd="1" destOrd="0" presId="urn:microsoft.com/office/officeart/2011/layout/TabList"/>
    <dgm:cxn modelId="{19606F5E-F451-4C5E-ACCF-EAD697417D78}" type="presParOf" srcId="{F8CDA8E8-9AF8-4C09-8158-4CC02F1793A1}" destId="{0CD8ABAD-BBEE-4909-97BD-0CD9A8121D83}" srcOrd="2" destOrd="0" presId="urn:microsoft.com/office/officeart/2011/layout/TabList"/>
    <dgm:cxn modelId="{5DFD1E11-6A59-4E9F-9AE3-708132398FD1}" type="presParOf" srcId="{184A4177-27D4-4CBD-939D-77DB74878F85}" destId="{95980D3D-DE78-427F-8EDB-BCE9D558A6E6}" srcOrd="3" destOrd="0" presId="urn:microsoft.com/office/officeart/2011/layout/TabList"/>
    <dgm:cxn modelId="{57C6E74A-BB0C-4F50-9C7E-629186D8BE64}" type="presParOf" srcId="{184A4177-27D4-4CBD-939D-77DB74878F85}" destId="{2CECD0E0-0378-4423-84E8-66F896D35FEF}" srcOrd="4" destOrd="0" presId="urn:microsoft.com/office/officeart/2011/layout/TabList"/>
    <dgm:cxn modelId="{54B057BB-8365-48F4-8B83-6D60E36125FB}" type="presParOf" srcId="{2CECD0E0-0378-4423-84E8-66F896D35FEF}" destId="{E6AEE5DA-78CB-4700-84F8-6262960E8642}" srcOrd="0" destOrd="0" presId="urn:microsoft.com/office/officeart/2011/layout/TabList"/>
    <dgm:cxn modelId="{2623485F-5D53-4DC8-B03B-0E6B32470AD8}" type="presParOf" srcId="{2CECD0E0-0378-4423-84E8-66F896D35FEF}" destId="{2C038B0D-AD76-4E20-A9FF-CED30C3F0351}" srcOrd="1" destOrd="0" presId="urn:microsoft.com/office/officeart/2011/layout/TabList"/>
    <dgm:cxn modelId="{FC77A025-7770-4DCF-B73A-729D43B8421E}" type="presParOf" srcId="{2CECD0E0-0378-4423-84E8-66F896D35FEF}" destId="{2E334B5B-F2F6-4233-80C2-D5A03714B05F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E9D54-7F0E-48F0-8015-F88B7D83498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63CEFD-0210-4FBC-876C-4722587DA028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Corbel" pitchFamily="34" charset="0"/>
              <a:cs typeface="Estrangelo Edessa" pitchFamily="66" charset="0"/>
            </a:rPr>
            <a:t>Scheme</a:t>
          </a:r>
          <a:r>
            <a:rPr lang="en-US" dirty="0" smtClean="0">
              <a:latin typeface="Corbel" pitchFamily="34" charset="0"/>
            </a:rPr>
            <a:t>4</a:t>
          </a:r>
          <a:endParaRPr lang="en-US" dirty="0">
            <a:latin typeface="Corbel" pitchFamily="34" charset="0"/>
          </a:endParaRPr>
        </a:p>
      </dgm:t>
    </dgm:pt>
    <dgm:pt modelId="{31F286A3-8D5E-4475-9597-F0CFE0A2D5B5}" type="parTrans" cxnId="{71F91467-8A78-474A-9BEF-BCBCE07ED3D1}">
      <dgm:prSet/>
      <dgm:spPr/>
      <dgm:t>
        <a:bodyPr/>
        <a:lstStyle/>
        <a:p>
          <a:endParaRPr lang="en-US"/>
        </a:p>
      </dgm:t>
    </dgm:pt>
    <dgm:pt modelId="{4D514986-DFB1-4DAB-B3DF-8BE18B5DB672}" type="sibTrans" cxnId="{71F91467-8A78-474A-9BEF-BCBCE07ED3D1}">
      <dgm:prSet/>
      <dgm:spPr/>
      <dgm:t>
        <a:bodyPr/>
        <a:lstStyle/>
        <a:p>
          <a:endParaRPr lang="en-US"/>
        </a:p>
      </dgm:t>
    </dgm:pt>
    <dgm:pt modelId="{71AF5683-7500-4D05-9CBC-34E1A73AF7E6}">
      <dgm:prSet phldrT="[Text]"/>
      <dgm:spPr/>
      <dgm:t>
        <a:bodyPr/>
        <a:lstStyle/>
        <a:p>
          <a:r>
            <a:rPr lang="en-US" dirty="0" smtClean="0">
              <a:latin typeface="Estrangelo Edessa" pitchFamily="66" charset="0"/>
              <a:cs typeface="Estrangelo Edessa" pitchFamily="66" charset="0"/>
            </a:rPr>
            <a:t>15% Discount on 20% </a:t>
          </a:r>
          <a:r>
            <a:rPr lang="en-US" dirty="0" err="1" smtClean="0">
              <a:latin typeface="Estrangelo Edessa" pitchFamily="66" charset="0"/>
              <a:cs typeface="Estrangelo Edessa" pitchFamily="66" charset="0"/>
            </a:rPr>
            <a:t>downpayment</a:t>
          </a:r>
          <a:r>
            <a:rPr lang="en-US" dirty="0" smtClean="0">
              <a:latin typeface="Estrangelo Edessa" pitchFamily="66" charset="0"/>
              <a:cs typeface="Estrangelo Edessa" pitchFamily="66" charset="0"/>
            </a:rPr>
            <a:t>, 80% payable in 2 years, no interest</a:t>
          </a:r>
          <a:endParaRPr lang="en-US" dirty="0">
            <a:latin typeface="Estrangelo Edessa" pitchFamily="66" charset="0"/>
            <a:cs typeface="Estrangelo Edessa" pitchFamily="66" charset="0"/>
          </a:endParaRPr>
        </a:p>
      </dgm:t>
    </dgm:pt>
    <dgm:pt modelId="{ACBECEA1-4993-4A55-BEE1-2CE365162FAC}" type="parTrans" cxnId="{863A0D48-E251-40FE-82AC-08733957E65C}">
      <dgm:prSet/>
      <dgm:spPr/>
      <dgm:t>
        <a:bodyPr/>
        <a:lstStyle/>
        <a:p>
          <a:endParaRPr lang="en-US"/>
        </a:p>
      </dgm:t>
    </dgm:pt>
    <dgm:pt modelId="{15B3E935-F599-4354-AA66-15A4A1F2280F}" type="sibTrans" cxnId="{863A0D48-E251-40FE-82AC-08733957E65C}">
      <dgm:prSet/>
      <dgm:spPr/>
      <dgm:t>
        <a:bodyPr/>
        <a:lstStyle/>
        <a:p>
          <a:endParaRPr lang="en-US"/>
        </a:p>
      </dgm:t>
    </dgm:pt>
    <dgm:pt modelId="{605C9D5A-EAAC-4C29-BF81-D47E37EFF48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Corbel" pitchFamily="34" charset="0"/>
            </a:rPr>
            <a:t>Scheme5</a:t>
          </a:r>
          <a:endParaRPr lang="en-US" dirty="0">
            <a:latin typeface="Corbel" pitchFamily="34" charset="0"/>
          </a:endParaRPr>
        </a:p>
      </dgm:t>
    </dgm:pt>
    <dgm:pt modelId="{06A930D0-1B94-42EE-A9FE-11E4407FBD68}" type="parTrans" cxnId="{A7A56D29-2BA3-4E2E-8D15-AB1BF30DDC87}">
      <dgm:prSet/>
      <dgm:spPr/>
      <dgm:t>
        <a:bodyPr/>
        <a:lstStyle/>
        <a:p>
          <a:endParaRPr lang="en-US"/>
        </a:p>
      </dgm:t>
    </dgm:pt>
    <dgm:pt modelId="{CC24BEFD-6E77-4B22-AC78-4B7D7004F449}" type="sibTrans" cxnId="{A7A56D29-2BA3-4E2E-8D15-AB1BF30DDC87}">
      <dgm:prSet/>
      <dgm:spPr/>
      <dgm:t>
        <a:bodyPr/>
        <a:lstStyle/>
        <a:p>
          <a:endParaRPr lang="en-US"/>
        </a:p>
      </dgm:t>
    </dgm:pt>
    <dgm:pt modelId="{3FCF133A-A603-42C9-BFCD-16440E61A1CC}">
      <dgm:prSet phldrT="[Text]"/>
      <dgm:spPr/>
      <dgm:t>
        <a:bodyPr/>
        <a:lstStyle/>
        <a:p>
          <a:r>
            <a:rPr lang="en-US" dirty="0" smtClean="0">
              <a:latin typeface="Estrangelo Edessa" pitchFamily="66" charset="0"/>
              <a:cs typeface="Estrangelo Edessa" pitchFamily="66" charset="0"/>
            </a:rPr>
            <a:t>5% Discount on Total Selling Price, payable equally in 12 months</a:t>
          </a:r>
          <a:endParaRPr lang="en-US" dirty="0">
            <a:latin typeface="Estrangelo Edessa" pitchFamily="66" charset="0"/>
            <a:cs typeface="Estrangelo Edessa" pitchFamily="66" charset="0"/>
          </a:endParaRPr>
        </a:p>
      </dgm:t>
    </dgm:pt>
    <dgm:pt modelId="{93E2EF07-8502-4107-959F-2909D26BB494}" type="parTrans" cxnId="{D6EF52F0-1904-4762-BEB2-D55885F4A597}">
      <dgm:prSet/>
      <dgm:spPr/>
      <dgm:t>
        <a:bodyPr/>
        <a:lstStyle/>
        <a:p>
          <a:endParaRPr lang="en-US"/>
        </a:p>
      </dgm:t>
    </dgm:pt>
    <dgm:pt modelId="{FCDDAD47-5658-4FBD-AC01-E2799557D899}" type="sibTrans" cxnId="{D6EF52F0-1904-4762-BEB2-D55885F4A597}">
      <dgm:prSet/>
      <dgm:spPr/>
      <dgm:t>
        <a:bodyPr/>
        <a:lstStyle/>
        <a:p>
          <a:endParaRPr lang="en-US"/>
        </a:p>
      </dgm:t>
    </dgm:pt>
    <dgm:pt modelId="{184A4177-27D4-4CBD-939D-77DB74878F85}" type="pres">
      <dgm:prSet presAssocID="{55BE9D54-7F0E-48F0-8015-F88B7D8349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30DDC0-69CE-43E9-8D95-176FC1260598}" type="pres">
      <dgm:prSet presAssocID="{9263CEFD-0210-4FBC-876C-4722587DA028}" presName="composite" presStyleCnt="0"/>
      <dgm:spPr/>
    </dgm:pt>
    <dgm:pt modelId="{8CD619F1-9981-4EDE-9398-28FE3733A73F}" type="pres">
      <dgm:prSet presAssocID="{9263CEFD-0210-4FBC-876C-4722587DA028}" presName="FirstChild" presStyleLbl="revTx" presStyleIdx="0" presStyleCnt="2" custScaleX="100696" custScaleY="100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4ED6E-A8A5-435A-AD2C-6BF0F2ADD610}" type="pres">
      <dgm:prSet presAssocID="{9263CEFD-0210-4FBC-876C-4722587DA028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4EDDB-0830-4638-85EC-5B8B78B0FBE4}" type="pres">
      <dgm:prSet presAssocID="{9263CEFD-0210-4FBC-876C-4722587DA028}" presName="Accent" presStyleLbl="parChTrans1D1" presStyleIdx="0" presStyleCnt="2"/>
      <dgm:spPr/>
    </dgm:pt>
    <dgm:pt modelId="{472CE820-4C29-452B-9BE1-6083C3D1CD62}" type="pres">
      <dgm:prSet presAssocID="{4D514986-DFB1-4DAB-B3DF-8BE18B5DB672}" presName="sibTrans" presStyleCnt="0"/>
      <dgm:spPr/>
    </dgm:pt>
    <dgm:pt modelId="{F8CDA8E8-9AF8-4C09-8158-4CC02F1793A1}" type="pres">
      <dgm:prSet presAssocID="{605C9D5A-EAAC-4C29-BF81-D47E37EFF48B}" presName="composite" presStyleCnt="0"/>
      <dgm:spPr/>
    </dgm:pt>
    <dgm:pt modelId="{39F50EA1-65A3-45A7-B6BC-16DE96DBF024}" type="pres">
      <dgm:prSet presAssocID="{605C9D5A-EAAC-4C29-BF81-D47E37EFF48B}" presName="First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FA24C-077B-48B8-80AC-4EC1C2C6CB8B}" type="pres">
      <dgm:prSet presAssocID="{605C9D5A-EAAC-4C29-BF81-D47E37EFF48B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8ABAD-BBEE-4909-97BD-0CD9A8121D83}" type="pres">
      <dgm:prSet presAssocID="{605C9D5A-EAAC-4C29-BF81-D47E37EFF48B}" presName="Accent" presStyleLbl="parChTrans1D1" presStyleIdx="1" presStyleCnt="2"/>
      <dgm:spPr/>
    </dgm:pt>
  </dgm:ptLst>
  <dgm:cxnLst>
    <dgm:cxn modelId="{A7A56D29-2BA3-4E2E-8D15-AB1BF30DDC87}" srcId="{55BE9D54-7F0E-48F0-8015-F88B7D83498D}" destId="{605C9D5A-EAAC-4C29-BF81-D47E37EFF48B}" srcOrd="1" destOrd="0" parTransId="{06A930D0-1B94-42EE-A9FE-11E4407FBD68}" sibTransId="{CC24BEFD-6E77-4B22-AC78-4B7D7004F449}"/>
    <dgm:cxn modelId="{56C079B8-3EE5-4EA3-BC62-55ED5195129F}" type="presOf" srcId="{71AF5683-7500-4D05-9CBC-34E1A73AF7E6}" destId="{8CD619F1-9981-4EDE-9398-28FE3733A73F}" srcOrd="0" destOrd="0" presId="urn:microsoft.com/office/officeart/2011/layout/TabList"/>
    <dgm:cxn modelId="{C15A0E95-E46F-4D04-B45F-332D26D71B2E}" type="presOf" srcId="{9263CEFD-0210-4FBC-876C-4722587DA028}" destId="{C414ED6E-A8A5-435A-AD2C-6BF0F2ADD610}" srcOrd="0" destOrd="0" presId="urn:microsoft.com/office/officeart/2011/layout/TabList"/>
    <dgm:cxn modelId="{3AA07C37-EF95-4B79-9605-72553185C666}" type="presOf" srcId="{3FCF133A-A603-42C9-BFCD-16440E61A1CC}" destId="{39F50EA1-65A3-45A7-B6BC-16DE96DBF024}" srcOrd="0" destOrd="0" presId="urn:microsoft.com/office/officeart/2011/layout/TabList"/>
    <dgm:cxn modelId="{863A0D48-E251-40FE-82AC-08733957E65C}" srcId="{9263CEFD-0210-4FBC-876C-4722587DA028}" destId="{71AF5683-7500-4D05-9CBC-34E1A73AF7E6}" srcOrd="0" destOrd="0" parTransId="{ACBECEA1-4993-4A55-BEE1-2CE365162FAC}" sibTransId="{15B3E935-F599-4354-AA66-15A4A1F2280F}"/>
    <dgm:cxn modelId="{71F91467-8A78-474A-9BEF-BCBCE07ED3D1}" srcId="{55BE9D54-7F0E-48F0-8015-F88B7D83498D}" destId="{9263CEFD-0210-4FBC-876C-4722587DA028}" srcOrd="0" destOrd="0" parTransId="{31F286A3-8D5E-4475-9597-F0CFE0A2D5B5}" sibTransId="{4D514986-DFB1-4DAB-B3DF-8BE18B5DB672}"/>
    <dgm:cxn modelId="{D6EF52F0-1904-4762-BEB2-D55885F4A597}" srcId="{605C9D5A-EAAC-4C29-BF81-D47E37EFF48B}" destId="{3FCF133A-A603-42C9-BFCD-16440E61A1CC}" srcOrd="0" destOrd="0" parTransId="{93E2EF07-8502-4107-959F-2909D26BB494}" sibTransId="{FCDDAD47-5658-4FBD-AC01-E2799557D899}"/>
    <dgm:cxn modelId="{6566716B-7398-4A34-B99D-F8961AAD7435}" type="presOf" srcId="{605C9D5A-EAAC-4C29-BF81-D47E37EFF48B}" destId="{7FCFA24C-077B-48B8-80AC-4EC1C2C6CB8B}" srcOrd="0" destOrd="0" presId="urn:microsoft.com/office/officeart/2011/layout/TabList"/>
    <dgm:cxn modelId="{C84352D3-962B-4E98-837F-7074F90567BF}" type="presOf" srcId="{55BE9D54-7F0E-48F0-8015-F88B7D83498D}" destId="{184A4177-27D4-4CBD-939D-77DB74878F85}" srcOrd="0" destOrd="0" presId="urn:microsoft.com/office/officeart/2011/layout/TabList"/>
    <dgm:cxn modelId="{BDD3B8DD-F03B-456A-A2F1-616F175EE9B4}" type="presParOf" srcId="{184A4177-27D4-4CBD-939D-77DB74878F85}" destId="{8130DDC0-69CE-43E9-8D95-176FC1260598}" srcOrd="0" destOrd="0" presId="urn:microsoft.com/office/officeart/2011/layout/TabList"/>
    <dgm:cxn modelId="{23AC3F0E-99CD-41D1-ADBB-325B7F08EF6C}" type="presParOf" srcId="{8130DDC0-69CE-43E9-8D95-176FC1260598}" destId="{8CD619F1-9981-4EDE-9398-28FE3733A73F}" srcOrd="0" destOrd="0" presId="urn:microsoft.com/office/officeart/2011/layout/TabList"/>
    <dgm:cxn modelId="{FC527431-3108-43EE-90AB-BEFD9F309E8B}" type="presParOf" srcId="{8130DDC0-69CE-43E9-8D95-176FC1260598}" destId="{C414ED6E-A8A5-435A-AD2C-6BF0F2ADD610}" srcOrd="1" destOrd="0" presId="urn:microsoft.com/office/officeart/2011/layout/TabList"/>
    <dgm:cxn modelId="{BF412999-EC69-47D3-9FA5-CEC0274EF462}" type="presParOf" srcId="{8130DDC0-69CE-43E9-8D95-176FC1260598}" destId="{1BA4EDDB-0830-4638-85EC-5B8B78B0FBE4}" srcOrd="2" destOrd="0" presId="urn:microsoft.com/office/officeart/2011/layout/TabList"/>
    <dgm:cxn modelId="{99E714D6-B352-4FEF-ADD9-B46BF5BA5C2C}" type="presParOf" srcId="{184A4177-27D4-4CBD-939D-77DB74878F85}" destId="{472CE820-4C29-452B-9BE1-6083C3D1CD62}" srcOrd="1" destOrd="0" presId="urn:microsoft.com/office/officeart/2011/layout/TabList"/>
    <dgm:cxn modelId="{0651E3EB-9FA9-4E20-B6E8-CF5EFDF5B723}" type="presParOf" srcId="{184A4177-27D4-4CBD-939D-77DB74878F85}" destId="{F8CDA8E8-9AF8-4C09-8158-4CC02F1793A1}" srcOrd="2" destOrd="0" presId="urn:microsoft.com/office/officeart/2011/layout/TabList"/>
    <dgm:cxn modelId="{0A44C1E9-58CC-4B1A-88D4-02F150FDD117}" type="presParOf" srcId="{F8CDA8E8-9AF8-4C09-8158-4CC02F1793A1}" destId="{39F50EA1-65A3-45A7-B6BC-16DE96DBF024}" srcOrd="0" destOrd="0" presId="urn:microsoft.com/office/officeart/2011/layout/TabList"/>
    <dgm:cxn modelId="{26005910-1F37-4A66-98F8-6F224DEFE815}" type="presParOf" srcId="{F8CDA8E8-9AF8-4C09-8158-4CC02F1793A1}" destId="{7FCFA24C-077B-48B8-80AC-4EC1C2C6CB8B}" srcOrd="1" destOrd="0" presId="urn:microsoft.com/office/officeart/2011/layout/TabList"/>
    <dgm:cxn modelId="{47C8A5D9-8094-4F2F-883B-8F1916F5801C}" type="presParOf" srcId="{F8CDA8E8-9AF8-4C09-8158-4CC02F1793A1}" destId="{0CD8ABAD-BBEE-4909-97BD-0CD9A8121D8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6FD45-DEB1-4014-BE3A-72F38505841F}">
      <dsp:nvSpPr>
        <dsp:cNvPr id="0" name=""/>
        <dsp:cNvSpPr/>
      </dsp:nvSpPr>
      <dsp:spPr>
        <a:xfrm rot="21402961">
          <a:off x="501649" y="103172"/>
          <a:ext cx="3134320" cy="1880592"/>
        </a:xfrm>
        <a:prstGeom prst="rect">
          <a:avLst/>
        </a:prstGeom>
        <a:solidFill>
          <a:schemeClr val="accent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err="1" smtClean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rPr>
            <a:t>Bulacan</a:t>
          </a:r>
          <a:endParaRPr lang="en-US" sz="5900" kern="1200" dirty="0">
            <a:solidFill>
              <a:schemeClr val="bg1">
                <a:lumMod val="85000"/>
                <a:lumOff val="15000"/>
              </a:schemeClr>
            </a:solidFill>
            <a:latin typeface="Segoe UI Semibold" pitchFamily="34" charset="0"/>
          </a:endParaRPr>
        </a:p>
      </dsp:txBody>
      <dsp:txXfrm>
        <a:off x="501649" y="103172"/>
        <a:ext cx="3134320" cy="1880592"/>
      </dsp:txXfrm>
    </dsp:sp>
    <dsp:sp modelId="{592F85E1-EE0B-4509-8B4C-B692A7E1FBC3}">
      <dsp:nvSpPr>
        <dsp:cNvPr id="0" name=""/>
        <dsp:cNvSpPr/>
      </dsp:nvSpPr>
      <dsp:spPr>
        <a:xfrm rot="774898">
          <a:off x="4437729" y="134390"/>
          <a:ext cx="3134320" cy="1880592"/>
        </a:xfrm>
        <a:prstGeom prst="rect">
          <a:avLst/>
        </a:prstGeom>
        <a:solidFill>
          <a:schemeClr val="accent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rPr>
            <a:t>Laguna</a:t>
          </a:r>
          <a:endParaRPr lang="en-US" sz="5900" kern="1200" dirty="0">
            <a:solidFill>
              <a:schemeClr val="bg1">
                <a:lumMod val="85000"/>
                <a:lumOff val="15000"/>
              </a:schemeClr>
            </a:solidFill>
            <a:latin typeface="Segoe UI Semibold" pitchFamily="34" charset="0"/>
          </a:endParaRPr>
        </a:p>
      </dsp:txBody>
      <dsp:txXfrm>
        <a:off x="4437729" y="134390"/>
        <a:ext cx="3134320" cy="1880592"/>
      </dsp:txXfrm>
    </dsp:sp>
    <dsp:sp modelId="{F43005F8-5915-4C48-8F54-22C12F95784B}">
      <dsp:nvSpPr>
        <dsp:cNvPr id="0" name=""/>
        <dsp:cNvSpPr/>
      </dsp:nvSpPr>
      <dsp:spPr>
        <a:xfrm rot="658005">
          <a:off x="473973" y="2185452"/>
          <a:ext cx="3134320" cy="1880592"/>
        </a:xfrm>
        <a:prstGeom prst="rect">
          <a:avLst/>
        </a:prstGeom>
        <a:solidFill>
          <a:schemeClr val="accent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rPr>
            <a:t>Rizal</a:t>
          </a:r>
          <a:endParaRPr lang="en-US" sz="5900" kern="1200" dirty="0">
            <a:solidFill>
              <a:schemeClr val="bg1">
                <a:lumMod val="85000"/>
                <a:lumOff val="15000"/>
              </a:schemeClr>
            </a:solidFill>
            <a:latin typeface="Segoe UI Semibold" pitchFamily="34" charset="0"/>
          </a:endParaRPr>
        </a:p>
      </dsp:txBody>
      <dsp:txXfrm>
        <a:off x="473973" y="2185452"/>
        <a:ext cx="3134320" cy="1880592"/>
      </dsp:txXfrm>
    </dsp:sp>
    <dsp:sp modelId="{83C354AE-8474-4B49-8350-EF154EEE937E}">
      <dsp:nvSpPr>
        <dsp:cNvPr id="0" name=""/>
        <dsp:cNvSpPr/>
      </dsp:nvSpPr>
      <dsp:spPr>
        <a:xfrm rot="20933951">
          <a:off x="4418923" y="2073255"/>
          <a:ext cx="3134320" cy="1880592"/>
        </a:xfrm>
        <a:prstGeom prst="rect">
          <a:avLst/>
        </a:prstGeom>
        <a:solidFill>
          <a:schemeClr val="accent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rPr>
            <a:t>Cavite</a:t>
          </a:r>
          <a:endParaRPr lang="en-US" sz="5900" kern="1200" dirty="0">
            <a:solidFill>
              <a:schemeClr val="bg1">
                <a:lumMod val="85000"/>
                <a:lumOff val="15000"/>
              </a:schemeClr>
            </a:solidFill>
            <a:latin typeface="Segoe UI Semibold" pitchFamily="34" charset="0"/>
          </a:endParaRPr>
        </a:p>
      </dsp:txBody>
      <dsp:txXfrm>
        <a:off x="4418923" y="2073255"/>
        <a:ext cx="3134320" cy="1880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34B5B-F2F6-4233-80C2-D5A03714B05F}">
      <dsp:nvSpPr>
        <dsp:cNvPr id="0" name=""/>
        <dsp:cNvSpPr/>
      </dsp:nvSpPr>
      <dsp:spPr>
        <a:xfrm>
          <a:off x="0" y="4063272"/>
          <a:ext cx="86868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8ABAD-BBEE-4909-97BD-0CD9A8121D83}">
      <dsp:nvSpPr>
        <dsp:cNvPr id="0" name=""/>
        <dsp:cNvSpPr/>
      </dsp:nvSpPr>
      <dsp:spPr>
        <a:xfrm>
          <a:off x="0" y="2688238"/>
          <a:ext cx="86868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4EDDB-0830-4638-85EC-5B8B78B0FBE4}">
      <dsp:nvSpPr>
        <dsp:cNvPr id="0" name=""/>
        <dsp:cNvSpPr/>
      </dsp:nvSpPr>
      <dsp:spPr>
        <a:xfrm>
          <a:off x="-11185" y="1311743"/>
          <a:ext cx="86868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619F1-9981-4EDE-9398-28FE3733A73F}">
      <dsp:nvSpPr>
        <dsp:cNvPr id="0" name=""/>
        <dsp:cNvSpPr/>
      </dsp:nvSpPr>
      <dsp:spPr>
        <a:xfrm>
          <a:off x="2225012" y="727"/>
          <a:ext cx="6472972" cy="1312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Estrangelo Edessa" pitchFamily="66" charset="0"/>
              <a:cs typeface="Estrangelo Edessa" pitchFamily="66" charset="0"/>
            </a:rPr>
            <a:t>Outright Cash: 15% Discount on the Total Selling Price</a:t>
          </a:r>
          <a:endParaRPr lang="en-US" sz="3300" kern="1200" dirty="0">
            <a:latin typeface="Estrangelo Edessa" pitchFamily="66" charset="0"/>
            <a:cs typeface="Estrangelo Edessa" pitchFamily="66" charset="0"/>
          </a:endParaRPr>
        </a:p>
      </dsp:txBody>
      <dsp:txXfrm>
        <a:off x="2225012" y="727"/>
        <a:ext cx="6472972" cy="1312476"/>
      </dsp:txXfrm>
    </dsp:sp>
    <dsp:sp modelId="{C414ED6E-A8A5-435A-AD2C-6BF0F2ADD610}">
      <dsp:nvSpPr>
        <dsp:cNvPr id="0" name=""/>
        <dsp:cNvSpPr/>
      </dsp:nvSpPr>
      <dsp:spPr>
        <a:xfrm>
          <a:off x="-11185" y="2187"/>
          <a:ext cx="2258568" cy="1309556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63000"/>
                <a:satMod val="110000"/>
              </a:schemeClr>
            </a:gs>
            <a:gs pos="30000">
              <a:schemeClr val="accent1">
                <a:shade val="90000"/>
                <a:satMod val="120000"/>
              </a:schemeClr>
            </a:gs>
            <a:gs pos="45000">
              <a:schemeClr val="accent1">
                <a:shade val="100000"/>
                <a:satMod val="128000"/>
              </a:schemeClr>
            </a:gs>
            <a:gs pos="55000">
              <a:schemeClr val="accent1">
                <a:shade val="100000"/>
                <a:satMod val="128000"/>
              </a:schemeClr>
            </a:gs>
            <a:gs pos="73000">
              <a:schemeClr val="accent1">
                <a:shade val="90000"/>
                <a:satMod val="120000"/>
              </a:schemeClr>
            </a:gs>
            <a:gs pos="100000">
              <a:schemeClr val="accent1"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rbel" pitchFamily="34" charset="0"/>
              <a:cs typeface="Estrangelo Edessa" pitchFamily="66" charset="0"/>
            </a:rPr>
            <a:t>Scheme</a:t>
          </a:r>
          <a:r>
            <a:rPr lang="en-US" sz="3900" kern="1200" dirty="0" smtClean="0">
              <a:latin typeface="Corbel" pitchFamily="34" charset="0"/>
            </a:rPr>
            <a:t> 1</a:t>
          </a:r>
          <a:endParaRPr lang="en-US" sz="3900" kern="1200" dirty="0">
            <a:latin typeface="Corbel" pitchFamily="34" charset="0"/>
          </a:endParaRPr>
        </a:p>
      </dsp:txBody>
      <dsp:txXfrm>
        <a:off x="52754" y="66126"/>
        <a:ext cx="2130690" cy="1245617"/>
      </dsp:txXfrm>
    </dsp:sp>
    <dsp:sp modelId="{39F50EA1-65A3-45A7-B6BC-16DE96DBF024}">
      <dsp:nvSpPr>
        <dsp:cNvPr id="0" name=""/>
        <dsp:cNvSpPr/>
      </dsp:nvSpPr>
      <dsp:spPr>
        <a:xfrm>
          <a:off x="2258567" y="1378681"/>
          <a:ext cx="6428232" cy="1309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Estrangelo Edessa" pitchFamily="66" charset="0"/>
              <a:cs typeface="Estrangelo Edessa" pitchFamily="66" charset="0"/>
            </a:rPr>
            <a:t>15% Discount on 50% </a:t>
          </a:r>
          <a:r>
            <a:rPr lang="en-US" sz="3300" kern="1200" dirty="0" err="1" smtClean="0">
              <a:latin typeface="Estrangelo Edessa" pitchFamily="66" charset="0"/>
              <a:cs typeface="Estrangelo Edessa" pitchFamily="66" charset="0"/>
            </a:rPr>
            <a:t>Downpayment</a:t>
          </a:r>
          <a:r>
            <a:rPr lang="en-US" sz="3300" kern="1200" dirty="0" smtClean="0">
              <a:latin typeface="Estrangelo Edessa" pitchFamily="66" charset="0"/>
              <a:cs typeface="Estrangelo Edessa" pitchFamily="66" charset="0"/>
            </a:rPr>
            <a:t>, 50% balance payable in 6 months</a:t>
          </a:r>
          <a:endParaRPr lang="en-US" sz="3300" kern="1200" dirty="0">
            <a:latin typeface="Estrangelo Edessa" pitchFamily="66" charset="0"/>
            <a:cs typeface="Estrangelo Edessa" pitchFamily="66" charset="0"/>
          </a:endParaRPr>
        </a:p>
      </dsp:txBody>
      <dsp:txXfrm>
        <a:off x="2258567" y="1378681"/>
        <a:ext cx="6428232" cy="1309556"/>
      </dsp:txXfrm>
    </dsp:sp>
    <dsp:sp modelId="{7FCFA24C-077B-48B8-80AC-4EC1C2C6CB8B}">
      <dsp:nvSpPr>
        <dsp:cNvPr id="0" name=""/>
        <dsp:cNvSpPr/>
      </dsp:nvSpPr>
      <dsp:spPr>
        <a:xfrm>
          <a:off x="0" y="1378681"/>
          <a:ext cx="2258568" cy="1309556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63000"/>
                <a:satMod val="110000"/>
              </a:schemeClr>
            </a:gs>
            <a:gs pos="30000">
              <a:schemeClr val="accent1">
                <a:shade val="90000"/>
                <a:satMod val="120000"/>
              </a:schemeClr>
            </a:gs>
            <a:gs pos="45000">
              <a:schemeClr val="accent1">
                <a:shade val="100000"/>
                <a:satMod val="128000"/>
              </a:schemeClr>
            </a:gs>
            <a:gs pos="55000">
              <a:schemeClr val="accent1">
                <a:shade val="100000"/>
                <a:satMod val="128000"/>
              </a:schemeClr>
            </a:gs>
            <a:gs pos="73000">
              <a:schemeClr val="accent1">
                <a:shade val="90000"/>
                <a:satMod val="120000"/>
              </a:schemeClr>
            </a:gs>
            <a:gs pos="100000">
              <a:schemeClr val="accent1"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rbel" pitchFamily="34" charset="0"/>
            </a:rPr>
            <a:t>Scheme2</a:t>
          </a:r>
          <a:endParaRPr lang="en-US" sz="3900" kern="1200" dirty="0">
            <a:latin typeface="Corbel" pitchFamily="34" charset="0"/>
          </a:endParaRPr>
        </a:p>
      </dsp:txBody>
      <dsp:txXfrm>
        <a:off x="63939" y="1442620"/>
        <a:ext cx="2130690" cy="1245617"/>
      </dsp:txXfrm>
    </dsp:sp>
    <dsp:sp modelId="{E6AEE5DA-78CB-4700-84F8-6262960E8642}">
      <dsp:nvSpPr>
        <dsp:cNvPr id="0" name=""/>
        <dsp:cNvSpPr/>
      </dsp:nvSpPr>
      <dsp:spPr>
        <a:xfrm>
          <a:off x="2258567" y="2753716"/>
          <a:ext cx="6428232" cy="1309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Estrangelo Edessa" pitchFamily="66" charset="0"/>
              <a:cs typeface="Estrangelo Edessa" pitchFamily="66" charset="0"/>
            </a:rPr>
            <a:t>20% Discount on 25% </a:t>
          </a:r>
          <a:r>
            <a:rPr lang="en-US" sz="3300" kern="1200" dirty="0" err="1" smtClean="0">
              <a:latin typeface="Estrangelo Edessa" pitchFamily="66" charset="0"/>
              <a:cs typeface="Estrangelo Edessa" pitchFamily="66" charset="0"/>
            </a:rPr>
            <a:t>Downpayment</a:t>
          </a:r>
          <a:r>
            <a:rPr lang="en-US" sz="3300" kern="1200" dirty="0" smtClean="0">
              <a:latin typeface="Estrangelo Edessa" pitchFamily="66" charset="0"/>
              <a:cs typeface="Estrangelo Edessa" pitchFamily="66" charset="0"/>
            </a:rPr>
            <a:t>, 75% balance payable in 12 months</a:t>
          </a:r>
          <a:endParaRPr lang="en-US" sz="3300" kern="1200" dirty="0">
            <a:latin typeface="Estrangelo Edessa" pitchFamily="66" charset="0"/>
            <a:cs typeface="Estrangelo Edessa" pitchFamily="66" charset="0"/>
          </a:endParaRPr>
        </a:p>
      </dsp:txBody>
      <dsp:txXfrm>
        <a:off x="2258567" y="2753716"/>
        <a:ext cx="6428232" cy="1309556"/>
      </dsp:txXfrm>
    </dsp:sp>
    <dsp:sp modelId="{2C038B0D-AD76-4E20-A9FF-CED30C3F0351}">
      <dsp:nvSpPr>
        <dsp:cNvPr id="0" name=""/>
        <dsp:cNvSpPr/>
      </dsp:nvSpPr>
      <dsp:spPr>
        <a:xfrm>
          <a:off x="0" y="2753716"/>
          <a:ext cx="2258568" cy="1309556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63000"/>
                <a:satMod val="110000"/>
              </a:schemeClr>
            </a:gs>
            <a:gs pos="30000">
              <a:schemeClr val="accent1">
                <a:shade val="90000"/>
                <a:satMod val="120000"/>
              </a:schemeClr>
            </a:gs>
            <a:gs pos="45000">
              <a:schemeClr val="accent1">
                <a:shade val="100000"/>
                <a:satMod val="128000"/>
              </a:schemeClr>
            </a:gs>
            <a:gs pos="55000">
              <a:schemeClr val="accent1">
                <a:shade val="100000"/>
                <a:satMod val="128000"/>
              </a:schemeClr>
            </a:gs>
            <a:gs pos="73000">
              <a:schemeClr val="accent1">
                <a:shade val="90000"/>
                <a:satMod val="120000"/>
              </a:schemeClr>
            </a:gs>
            <a:gs pos="100000">
              <a:schemeClr val="accent1"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rbel" pitchFamily="34" charset="0"/>
              <a:cs typeface="Estrangelo Edessa" pitchFamily="66" charset="0"/>
            </a:rPr>
            <a:t>Scheme 3</a:t>
          </a:r>
          <a:endParaRPr lang="en-US" sz="3900" kern="1200" dirty="0">
            <a:latin typeface="Corbel" pitchFamily="34" charset="0"/>
            <a:cs typeface="Estrangelo Edessa" pitchFamily="66" charset="0"/>
          </a:endParaRPr>
        </a:p>
      </dsp:txBody>
      <dsp:txXfrm>
        <a:off x="63939" y="2817655"/>
        <a:ext cx="2130690" cy="1245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8ABAD-BBEE-4909-97BD-0CD9A8121D83}">
      <dsp:nvSpPr>
        <dsp:cNvPr id="0" name=""/>
        <dsp:cNvSpPr/>
      </dsp:nvSpPr>
      <dsp:spPr>
        <a:xfrm>
          <a:off x="0" y="3420547"/>
          <a:ext cx="86868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4EDDB-0830-4638-85EC-5B8B78B0FBE4}">
      <dsp:nvSpPr>
        <dsp:cNvPr id="0" name=""/>
        <dsp:cNvSpPr/>
      </dsp:nvSpPr>
      <dsp:spPr>
        <a:xfrm>
          <a:off x="-11185" y="1998169"/>
          <a:ext cx="86868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619F1-9981-4EDE-9398-28FE3733A73F}">
      <dsp:nvSpPr>
        <dsp:cNvPr id="0" name=""/>
        <dsp:cNvSpPr/>
      </dsp:nvSpPr>
      <dsp:spPr>
        <a:xfrm>
          <a:off x="2225012" y="643452"/>
          <a:ext cx="6472972" cy="135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Estrangelo Edessa" pitchFamily="66" charset="0"/>
              <a:cs typeface="Estrangelo Edessa" pitchFamily="66" charset="0"/>
            </a:rPr>
            <a:t>15% Discount on 20% </a:t>
          </a:r>
          <a:r>
            <a:rPr lang="en-US" sz="3300" kern="1200" dirty="0" err="1" smtClean="0">
              <a:latin typeface="Estrangelo Edessa" pitchFamily="66" charset="0"/>
              <a:cs typeface="Estrangelo Edessa" pitchFamily="66" charset="0"/>
            </a:rPr>
            <a:t>downpayment</a:t>
          </a:r>
          <a:r>
            <a:rPr lang="en-US" sz="3300" kern="1200" dirty="0" smtClean="0">
              <a:latin typeface="Estrangelo Edessa" pitchFamily="66" charset="0"/>
              <a:cs typeface="Estrangelo Edessa" pitchFamily="66" charset="0"/>
            </a:rPr>
            <a:t>, 80% payable in 2 years, no interest</a:t>
          </a:r>
          <a:endParaRPr lang="en-US" sz="3300" kern="1200" dirty="0">
            <a:latin typeface="Estrangelo Edessa" pitchFamily="66" charset="0"/>
            <a:cs typeface="Estrangelo Edessa" pitchFamily="66" charset="0"/>
          </a:endParaRPr>
        </a:p>
      </dsp:txBody>
      <dsp:txXfrm>
        <a:off x="2225012" y="643452"/>
        <a:ext cx="6472972" cy="1356226"/>
      </dsp:txXfrm>
    </dsp:sp>
    <dsp:sp modelId="{C414ED6E-A8A5-435A-AD2C-6BF0F2ADD610}">
      <dsp:nvSpPr>
        <dsp:cNvPr id="0" name=""/>
        <dsp:cNvSpPr/>
      </dsp:nvSpPr>
      <dsp:spPr>
        <a:xfrm>
          <a:off x="-11185" y="644961"/>
          <a:ext cx="2258568" cy="1353208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63000"/>
                <a:satMod val="110000"/>
              </a:schemeClr>
            </a:gs>
            <a:gs pos="30000">
              <a:schemeClr val="accent1">
                <a:shade val="90000"/>
                <a:satMod val="120000"/>
              </a:schemeClr>
            </a:gs>
            <a:gs pos="45000">
              <a:schemeClr val="accent1">
                <a:shade val="100000"/>
                <a:satMod val="128000"/>
              </a:schemeClr>
            </a:gs>
            <a:gs pos="55000">
              <a:schemeClr val="accent1">
                <a:shade val="100000"/>
                <a:satMod val="128000"/>
              </a:schemeClr>
            </a:gs>
            <a:gs pos="73000">
              <a:schemeClr val="accent1">
                <a:shade val="90000"/>
                <a:satMod val="120000"/>
              </a:schemeClr>
            </a:gs>
            <a:gs pos="100000">
              <a:schemeClr val="accent1"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rbel" pitchFamily="34" charset="0"/>
              <a:cs typeface="Estrangelo Edessa" pitchFamily="66" charset="0"/>
            </a:rPr>
            <a:t>Scheme</a:t>
          </a:r>
          <a:r>
            <a:rPr lang="en-US" sz="4000" kern="1200" dirty="0" smtClean="0">
              <a:latin typeface="Corbel" pitchFamily="34" charset="0"/>
            </a:rPr>
            <a:t>4</a:t>
          </a:r>
          <a:endParaRPr lang="en-US" sz="4000" kern="1200" dirty="0">
            <a:latin typeface="Corbel" pitchFamily="34" charset="0"/>
          </a:endParaRPr>
        </a:p>
      </dsp:txBody>
      <dsp:txXfrm>
        <a:off x="54885" y="711031"/>
        <a:ext cx="2126428" cy="1287138"/>
      </dsp:txXfrm>
    </dsp:sp>
    <dsp:sp modelId="{39F50EA1-65A3-45A7-B6BC-16DE96DBF024}">
      <dsp:nvSpPr>
        <dsp:cNvPr id="0" name=""/>
        <dsp:cNvSpPr/>
      </dsp:nvSpPr>
      <dsp:spPr>
        <a:xfrm>
          <a:off x="2258567" y="2067339"/>
          <a:ext cx="6428232" cy="13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Estrangelo Edessa" pitchFamily="66" charset="0"/>
              <a:cs typeface="Estrangelo Edessa" pitchFamily="66" charset="0"/>
            </a:rPr>
            <a:t>5% Discount on Total Selling Price, payable equally in 12 months</a:t>
          </a:r>
          <a:endParaRPr lang="en-US" sz="3300" kern="1200" dirty="0">
            <a:latin typeface="Estrangelo Edessa" pitchFamily="66" charset="0"/>
            <a:cs typeface="Estrangelo Edessa" pitchFamily="66" charset="0"/>
          </a:endParaRPr>
        </a:p>
      </dsp:txBody>
      <dsp:txXfrm>
        <a:off x="2258567" y="2067339"/>
        <a:ext cx="6428232" cy="1353208"/>
      </dsp:txXfrm>
    </dsp:sp>
    <dsp:sp modelId="{7FCFA24C-077B-48B8-80AC-4EC1C2C6CB8B}">
      <dsp:nvSpPr>
        <dsp:cNvPr id="0" name=""/>
        <dsp:cNvSpPr/>
      </dsp:nvSpPr>
      <dsp:spPr>
        <a:xfrm>
          <a:off x="0" y="2067339"/>
          <a:ext cx="2258568" cy="1353208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63000"/>
                <a:satMod val="110000"/>
              </a:schemeClr>
            </a:gs>
            <a:gs pos="30000">
              <a:schemeClr val="accent1">
                <a:shade val="90000"/>
                <a:satMod val="120000"/>
              </a:schemeClr>
            </a:gs>
            <a:gs pos="45000">
              <a:schemeClr val="accent1">
                <a:shade val="100000"/>
                <a:satMod val="128000"/>
              </a:schemeClr>
            </a:gs>
            <a:gs pos="55000">
              <a:schemeClr val="accent1">
                <a:shade val="100000"/>
                <a:satMod val="128000"/>
              </a:schemeClr>
            </a:gs>
            <a:gs pos="73000">
              <a:schemeClr val="accent1">
                <a:shade val="90000"/>
                <a:satMod val="120000"/>
              </a:schemeClr>
            </a:gs>
            <a:gs pos="100000">
              <a:schemeClr val="accent1"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rbel" pitchFamily="34" charset="0"/>
            </a:rPr>
            <a:t>Scheme5</a:t>
          </a:r>
          <a:endParaRPr lang="en-US" sz="4000" kern="1200" dirty="0">
            <a:latin typeface="Corbel" pitchFamily="34" charset="0"/>
          </a:endParaRPr>
        </a:p>
      </dsp:txBody>
      <dsp:txXfrm>
        <a:off x="66070" y="2133409"/>
        <a:ext cx="2126428" cy="1287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1656860-7143-4BE8-A836-ED2F4F9C6A3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2128269-A3DF-4F11-A6C0-7CB8E621F8A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362200"/>
            <a:ext cx="41148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Segoe UI Semibold" pitchFamily="34" charset="0"/>
              </a:rPr>
              <a:t>RESIDENTIAL LOTS FOR SALE</a:t>
            </a:r>
            <a:endParaRPr lang="en-US" sz="3600" cap="none" dirty="0">
              <a:ln w="50800"/>
              <a:solidFill>
                <a:schemeClr val="bg1">
                  <a:shade val="50000"/>
                </a:schemeClr>
              </a:solidFill>
              <a:effectLst/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00100"/>
            <a:ext cx="153543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924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3800" y="6858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AMENITIES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467">
            <a:off x="537044" y="1810591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42">
            <a:off x="4625987" y="1694452"/>
            <a:ext cx="3251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075">
            <a:off x="4953000" y="4038600"/>
            <a:ext cx="32512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56">
            <a:off x="1197052" y="4183347"/>
            <a:ext cx="32512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682294">
            <a:off x="2263757" y="3648397"/>
            <a:ext cx="176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Badminton Court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25763">
            <a:off x="4552947" y="3439683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Tennis Court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9053">
            <a:off x="2831596" y="6266647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Swimming Pool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1061890">
            <a:off x="4883002" y="4303272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Basketball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772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6756" y="5987534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Main Entrance Gate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1905000"/>
            <a:ext cx="86963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LAGUNA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60" y="3370837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</a:t>
            </a:r>
            <a:r>
              <a:rPr lang="en-US" sz="2000" dirty="0" smtClean="0">
                <a:latin typeface="Segoe UI Semibold" pitchFamily="34" charset="0"/>
              </a:rPr>
              <a:t>198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6,600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3 LOT 38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404711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</a:t>
            </a:r>
            <a:r>
              <a:rPr lang="en-US" sz="2000" dirty="0" smtClean="0">
                <a:latin typeface="Segoe UI Semibold" pitchFamily="34" charset="0"/>
              </a:rPr>
              <a:t>167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6,600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3 LOT 39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005149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</a:t>
            </a:r>
            <a:r>
              <a:rPr lang="en-US" sz="2000" dirty="0" smtClean="0">
                <a:latin typeface="Segoe UI Semibold" pitchFamily="34" charset="0"/>
              </a:rPr>
              <a:t>159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6,600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4 LOT 20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CORNER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660" y="5005387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</a:t>
            </a:r>
            <a:r>
              <a:rPr lang="en-US" sz="2000" dirty="0" smtClean="0">
                <a:latin typeface="Segoe UI Semibold" pitchFamily="34" charset="0"/>
              </a:rPr>
              <a:t>190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6,600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4 LOT 21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496" y="2019002"/>
            <a:ext cx="6300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SOUTH SPRINGS RESIDENTIAL ESTATES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Barangay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Canlalay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Binan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, Laguna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http://southsprings.opmc.ph/index.php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96275"/>
            <a:ext cx="14763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52400"/>
            <a:ext cx="4114800" cy="701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VICINITY MAP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10600" cy="56728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272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077200" cy="464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6063734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Main Entrance Gate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35480"/>
            <a:ext cx="6781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AMENITIES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16767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932">
            <a:off x="4430376" y="1753096"/>
            <a:ext cx="3251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861">
            <a:off x="1316704" y="4130040"/>
            <a:ext cx="32512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150">
            <a:off x="533400" y="1905000"/>
            <a:ext cx="32512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96293">
            <a:off x="407826" y="2007409"/>
            <a:ext cx="176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Badminton Court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12034">
            <a:off x="4762693" y="3701620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Swimming Pool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68191">
            <a:off x="1215805" y="6079045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Basketball Court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5976" y="5985835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Clubhouse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LAGUNA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971275"/>
            <a:ext cx="42134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262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5,500</a:t>
            </a:r>
          </a:p>
          <a:p>
            <a:r>
              <a:rPr lang="en-US" sz="2000" dirty="0" smtClean="0">
                <a:latin typeface="Segoe UI Semibold" pitchFamily="34" charset="0"/>
              </a:rPr>
              <a:t>LOCATION     :  PH1 BLK 9A LOT 21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109798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GOLDEN MEADOWS RESIDENTIAL ESTATES</a:t>
            </a:r>
          </a:p>
          <a:p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Biñan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, Laguna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60" y="1827735"/>
            <a:ext cx="32512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52400"/>
            <a:ext cx="4114800" cy="701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VICINITY MAP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9707990"/>
              </p:ext>
            </p:extLst>
          </p:nvPr>
        </p:nvGraphicFramePr>
        <p:xfrm>
          <a:off x="457200" y="2020888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LOCATIONS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7620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AMENITIES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400" dirty="0" smtClean="0">
                <a:latin typeface="Arial"/>
              </a:rPr>
              <a:t>Multipurpose </a:t>
            </a:r>
            <a:r>
              <a:rPr lang="en-US" sz="2400" dirty="0">
                <a:latin typeface="Arial"/>
              </a:rPr>
              <a:t>Clubhouse</a:t>
            </a:r>
          </a:p>
          <a:p>
            <a:pPr algn="ctr">
              <a:buFont typeface="Arial"/>
              <a:buChar char="•"/>
            </a:pPr>
            <a:r>
              <a:rPr lang="en-US" sz="2400" dirty="0">
                <a:latin typeface="Arial"/>
              </a:rPr>
              <a:t>Swimming pool</a:t>
            </a:r>
          </a:p>
          <a:p>
            <a:pPr algn="ctr">
              <a:buFont typeface="Arial"/>
              <a:buChar char="•"/>
            </a:pPr>
            <a:r>
              <a:rPr lang="en-US" sz="2400" dirty="0">
                <a:latin typeface="Arial"/>
              </a:rPr>
              <a:t>Basketball court</a:t>
            </a:r>
          </a:p>
          <a:p>
            <a:pPr algn="ctr">
              <a:buFont typeface="Arial"/>
              <a:buChar char="•"/>
            </a:pPr>
            <a:r>
              <a:rPr lang="en-US" sz="2400" dirty="0" smtClean="0">
                <a:latin typeface="Arial"/>
              </a:rPr>
              <a:t>Landscaped </a:t>
            </a:r>
            <a:r>
              <a:rPr lang="en-US" sz="2400" dirty="0">
                <a:latin typeface="Arial"/>
              </a:rPr>
              <a:t>entrance gate with guardhouse</a:t>
            </a:r>
          </a:p>
          <a:p>
            <a:pPr algn="ctr">
              <a:buFont typeface="Arial"/>
              <a:buChar char="•"/>
            </a:pPr>
            <a:r>
              <a:rPr lang="en-US" sz="2400" dirty="0">
                <a:latin typeface="Arial"/>
              </a:rPr>
              <a:t>Underground storm drainage system</a:t>
            </a:r>
          </a:p>
          <a:p>
            <a:pPr algn="ctr">
              <a:buFont typeface="Arial"/>
              <a:buChar char="•"/>
            </a:pPr>
            <a:r>
              <a:rPr lang="en-US" sz="2400" dirty="0">
                <a:latin typeface="Arial"/>
              </a:rPr>
              <a:t>Cemented sidewalks with promenade trees</a:t>
            </a:r>
          </a:p>
          <a:p>
            <a:pPr algn="ctr">
              <a:buFont typeface="Arial"/>
              <a:buChar char="•"/>
            </a:pPr>
            <a:r>
              <a:rPr lang="en-US" sz="2400" dirty="0">
                <a:latin typeface="Arial"/>
              </a:rPr>
              <a:t>Centralized interrelated water system with overhead water tank and </a:t>
            </a:r>
            <a:r>
              <a:rPr lang="en-US" sz="2400" dirty="0" err="1">
                <a:latin typeface="Arial"/>
              </a:rPr>
              <a:t>deepwell</a:t>
            </a:r>
            <a:endParaRPr lang="en-US" sz="2400" dirty="0">
              <a:latin typeface="Arial"/>
            </a:endParaRPr>
          </a:p>
          <a:p>
            <a:pPr algn="ctr">
              <a:buFont typeface="Arial"/>
              <a:buChar char="•"/>
            </a:pPr>
            <a:r>
              <a:rPr lang="en-US" sz="2400" dirty="0">
                <a:latin typeface="Arial"/>
              </a:rPr>
              <a:t>Cemented curbs and gutters</a:t>
            </a:r>
          </a:p>
          <a:p>
            <a:pPr algn="ctr">
              <a:buFont typeface="Arial"/>
              <a:buChar char="•"/>
            </a:pPr>
            <a:r>
              <a:rPr lang="en-US" sz="2400" dirty="0">
                <a:latin typeface="Arial"/>
              </a:rPr>
              <a:t>8-10-12 m, Wide concrete roads mercury lamps along the </a:t>
            </a:r>
            <a:r>
              <a:rPr lang="en-US" sz="2400" dirty="0" smtClean="0">
                <a:latin typeface="Arial"/>
              </a:rPr>
              <a:t> roads</a:t>
            </a:r>
            <a:endParaRPr lang="en-US" sz="2400" dirty="0">
              <a:latin typeface="Arial"/>
            </a:endParaRPr>
          </a:p>
          <a:p>
            <a:pPr algn="ctr">
              <a:buFont typeface="Arial"/>
              <a:buChar char="•"/>
            </a:pPr>
            <a:r>
              <a:rPr lang="en-US" sz="2400" dirty="0">
                <a:latin typeface="Arial"/>
              </a:rPr>
              <a:t>Electrical facilities</a:t>
            </a:r>
            <a:endParaRPr lang="en-US" sz="2400" b="0" i="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4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9280"/>
            <a:ext cx="7772400" cy="464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6063734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Main Entrance Gate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8001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7369" y="5579685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Lot Location</a:t>
            </a:r>
            <a:endParaRPr lang="en-US" sz="2400" b="1" dirty="0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4686300" y="4876800"/>
            <a:ext cx="1485900" cy="70288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RIZAL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639284"/>
            <a:ext cx="41846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206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5,900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12 LOT 17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20" y="3206829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215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5,900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14 LOT </a:t>
            </a:r>
            <a:r>
              <a:rPr lang="en-US" sz="2000" dirty="0">
                <a:latin typeface="Segoe UI Semibold" pitchFamily="34" charset="0"/>
              </a:rPr>
              <a:t>7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0" y="4807267"/>
            <a:ext cx="38992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150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5,900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PH2 BLK 2 LOT </a:t>
            </a:r>
            <a:r>
              <a:rPr lang="en-US" sz="2000" dirty="0">
                <a:latin typeface="Segoe UI Semibold" pitchFamily="34" charset="0"/>
              </a:rPr>
              <a:t>5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79" y="4007048"/>
            <a:ext cx="41846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183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5,900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13 LOT 23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" y="1438955"/>
            <a:ext cx="6300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VILLA VERDE EAST RESIDENTIAL ESTATES</a:t>
            </a:r>
          </a:p>
          <a:p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Angono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, Rizal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http://villaverdeeast.opmc.ph/index.php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801772"/>
            <a:ext cx="2975140" cy="120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5476279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219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6,100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PH2 BLK 2 LOT 2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CORNER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52400"/>
            <a:ext cx="4114800" cy="701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VICINITY MAP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7620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AMENITIES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24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62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956" y="8382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RIZAL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653" y="4776787"/>
            <a:ext cx="41846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</a:t>
            </a:r>
            <a:r>
              <a:rPr lang="en-US" sz="2000" dirty="0">
                <a:latin typeface="Segoe UI Semibold" pitchFamily="34" charset="0"/>
              </a:rPr>
              <a:t>4</a:t>
            </a:r>
            <a:r>
              <a:rPr lang="en-US" sz="2000" dirty="0" smtClean="0">
                <a:latin typeface="Segoe UI Semibold" pitchFamily="34" charset="0"/>
              </a:rPr>
              <a:t>15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3,700</a:t>
            </a:r>
          </a:p>
          <a:p>
            <a:r>
              <a:rPr lang="en-US" sz="2000" dirty="0" smtClean="0">
                <a:latin typeface="Segoe UI Semibold" pitchFamily="34" charset="0"/>
              </a:rPr>
              <a:t>LOCATION     :  PH1 BLK 23 LOT 19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206829"/>
            <a:ext cx="41846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213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3,700</a:t>
            </a:r>
          </a:p>
          <a:p>
            <a:r>
              <a:rPr lang="en-US" sz="2000" dirty="0" smtClean="0">
                <a:latin typeface="Segoe UI Semibold" pitchFamily="34" charset="0"/>
              </a:rPr>
              <a:t>LOCATION     :  PH1 BLK 29 LOT 31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" y="1828800"/>
            <a:ext cx="643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PALO ALTO LEISURE &amp; RESIDENTIAL ESTATES</a:t>
            </a:r>
          </a:p>
          <a:p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Baras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, Rizal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873108"/>
            <a:ext cx="41846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392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3,900</a:t>
            </a:r>
          </a:p>
          <a:p>
            <a:r>
              <a:rPr lang="en-US" sz="2000" dirty="0" smtClean="0">
                <a:latin typeface="Segoe UI Semibold" pitchFamily="34" charset="0"/>
              </a:rPr>
              <a:t>LOCATION     :  PH1 BLK 81 LOT 31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CORNER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56" y="2438400"/>
            <a:ext cx="4267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52400"/>
            <a:ext cx="4114800" cy="701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VICINITY MAP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66800"/>
            <a:ext cx="8382000" cy="54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7620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AMENITIES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050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 Landscape </a:t>
            </a:r>
            <a:r>
              <a:rPr lang="en-US" sz="2800" dirty="0">
                <a:latin typeface="Corbel" pitchFamily="34" charset="0"/>
              </a:rPr>
              <a:t>Entrance Gate w/ </a:t>
            </a:r>
            <a:r>
              <a:rPr lang="en-US" sz="2800" dirty="0" smtClean="0">
                <a:latin typeface="Corbel" pitchFamily="34" charset="0"/>
              </a:rPr>
              <a:t>Guard House</a:t>
            </a:r>
            <a:endParaRPr lang="en-US" sz="2800" dirty="0">
              <a:latin typeface="Corbel" pitchFamily="34" charset="0"/>
            </a:endParaRPr>
          </a:p>
          <a:p>
            <a:pPr algn="ctr"/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 Cemented </a:t>
            </a:r>
            <a:r>
              <a:rPr lang="en-US" sz="2800" dirty="0">
                <a:latin typeface="Corbel" pitchFamily="34" charset="0"/>
              </a:rPr>
              <a:t>Roads, Curbs and Gutters</a:t>
            </a:r>
          </a:p>
          <a:p>
            <a:pPr algn="ctr"/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 Cemented </a:t>
            </a:r>
            <a:r>
              <a:rPr lang="en-US" sz="2800" dirty="0">
                <a:latin typeface="Corbel" pitchFamily="34" charset="0"/>
              </a:rPr>
              <a:t>Sidewalks w/ Promenade tress</a:t>
            </a:r>
          </a:p>
          <a:p>
            <a:pPr algn="ctr"/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 Underground </a:t>
            </a:r>
            <a:r>
              <a:rPr lang="en-US" sz="2800" dirty="0">
                <a:latin typeface="Corbel" pitchFamily="34" charset="0"/>
              </a:rPr>
              <a:t>Storm </a:t>
            </a:r>
            <a:r>
              <a:rPr lang="en-US" sz="2800" dirty="0" smtClean="0">
                <a:latin typeface="Corbel" pitchFamily="34" charset="0"/>
              </a:rPr>
              <a:t>Drainage. </a:t>
            </a:r>
          </a:p>
          <a:p>
            <a:pPr algn="ctr"/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 Electrical </a:t>
            </a:r>
            <a:r>
              <a:rPr lang="en-US" sz="2800" dirty="0">
                <a:latin typeface="Corbel" pitchFamily="34" charset="0"/>
              </a:rPr>
              <a:t>Facilities</a:t>
            </a:r>
          </a:p>
          <a:p>
            <a:pPr algn="ctr"/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 Landscaped </a:t>
            </a:r>
            <a:r>
              <a:rPr lang="en-US" sz="2800" dirty="0">
                <a:latin typeface="Corbel" pitchFamily="34" charset="0"/>
              </a:rPr>
              <a:t>Garden and Promenades</a:t>
            </a:r>
          </a:p>
          <a:p>
            <a:pPr algn="ctr"/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 Centralized </a:t>
            </a:r>
            <a:r>
              <a:rPr lang="en-US" sz="2800" dirty="0">
                <a:latin typeface="Corbel" pitchFamily="34" charset="0"/>
              </a:rPr>
              <a:t>Interrelated Water System</a:t>
            </a:r>
          </a:p>
          <a:p>
            <a:pPr algn="ctr"/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 Overhead </a:t>
            </a:r>
            <a:r>
              <a:rPr lang="en-US" sz="2800" dirty="0">
                <a:latin typeface="Corbel" pitchFamily="34" charset="0"/>
              </a:rPr>
              <a:t>Water Tank and Deep </a:t>
            </a:r>
            <a:r>
              <a:rPr lang="en-US" sz="2800" dirty="0" smtClean="0">
                <a:latin typeface="Corbel" pitchFamily="34" charset="0"/>
              </a:rPr>
              <a:t>Well, Waterfalls</a:t>
            </a:r>
          </a:p>
          <a:p>
            <a:pPr algn="ctr"/>
            <a:r>
              <a:rPr lang="en-US" sz="2800" dirty="0" smtClean="0">
                <a:latin typeface="Corbel" pitchFamily="34" charset="0"/>
              </a:rPr>
              <a:t>Clubhouse with Restaurant, Fitness Gym, Basketball Court, Tennis Court and Swimming </a:t>
            </a:r>
            <a:r>
              <a:rPr lang="en-US" sz="2800" dirty="0">
                <a:latin typeface="Corbel" pitchFamily="34" charset="0"/>
              </a:rPr>
              <a:t>Pool</a:t>
            </a:r>
          </a:p>
        </p:txBody>
      </p:sp>
    </p:spTree>
    <p:extLst>
      <p:ext uri="{BB962C8B-B14F-4D97-AF65-F5344CB8AC3E}">
        <p14:creationId xmlns:p14="http://schemas.microsoft.com/office/powerpoint/2010/main" val="27856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bulacan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6999" y="5105400"/>
            <a:ext cx="41846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212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6,400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75 LOT 45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867296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COLINAS VERDES RESIDENTIAL &amp; COUNTRY CLUB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San Jose Del Monte,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Bulacan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http://colinasverdes.opmc.ph/index.php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14524"/>
            <a:ext cx="3218434" cy="16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772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6324600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Main Entrance Gate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467600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6216134"/>
            <a:ext cx="288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Palo Alto’s Entry Statement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956" y="8382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cavite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581400"/>
            <a:ext cx="34825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221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5,000</a:t>
            </a:r>
          </a:p>
          <a:p>
            <a:r>
              <a:rPr lang="en-US" sz="2000" dirty="0" smtClean="0">
                <a:latin typeface="Segoe UI Semibold" pitchFamily="34" charset="0"/>
              </a:rPr>
              <a:t>LOCATION     :  BLK 2 LOT 1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CORNER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" y="3276600"/>
            <a:ext cx="34889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180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4,800</a:t>
            </a:r>
          </a:p>
          <a:p>
            <a:r>
              <a:rPr lang="en-US" sz="2000" dirty="0" smtClean="0">
                <a:latin typeface="Segoe UI Semibold" pitchFamily="34" charset="0"/>
              </a:rPr>
              <a:t>LOCATION     :  BLK 4 LOT 22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" y="1676400"/>
            <a:ext cx="643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ROYALE TAGAYTAY RESIDENTIAL ESTATES PHASE 5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Alfonso, Cavite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029200"/>
            <a:ext cx="34889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180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 4,800</a:t>
            </a:r>
          </a:p>
          <a:p>
            <a:r>
              <a:rPr lang="en-US" sz="2000" dirty="0" smtClean="0">
                <a:latin typeface="Segoe UI Semibold" pitchFamily="34" charset="0"/>
              </a:rPr>
              <a:t>LOCATION     :  BLK 4 LOT 23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219790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4841" y="5029200"/>
            <a:ext cx="33462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217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 4,800</a:t>
            </a:r>
          </a:p>
          <a:p>
            <a:r>
              <a:rPr lang="en-US" sz="2000" dirty="0" smtClean="0">
                <a:latin typeface="Segoe UI Semibold" pitchFamily="34" charset="0"/>
              </a:rPr>
              <a:t>LOCATION     :  BLK 2 LOT </a:t>
            </a:r>
            <a:r>
              <a:rPr lang="en-US" sz="2000" dirty="0">
                <a:latin typeface="Segoe UI Semibold" pitchFamily="34" charset="0"/>
              </a:rPr>
              <a:t>3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52400"/>
            <a:ext cx="4114800" cy="701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VICINITY MAP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305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700" y="1524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AMENITIES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344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676400"/>
            <a:ext cx="798576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941355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cavite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720631"/>
            <a:ext cx="643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EAGLE RIDGE GOLF &amp; RESIDENTIAL ESTATES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General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Trias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, Cavite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http://www.eagle-ridge.com.ph/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2189"/>
            <a:ext cx="3505200" cy="117213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42611"/>
              </p:ext>
            </p:extLst>
          </p:nvPr>
        </p:nvGraphicFramePr>
        <p:xfrm>
          <a:off x="304800" y="2895600"/>
          <a:ext cx="8534400" cy="361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107166"/>
                <a:gridCol w="2306594"/>
              </a:tblGrid>
              <a:tr h="480774"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PRICE/SQM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LOT TYPE</a:t>
                      </a:r>
                      <a:endParaRPr lang="en-US" dirty="0"/>
                    </a:p>
                  </a:txBody>
                  <a:tcPr/>
                </a:tc>
              </a:tr>
              <a:tr h="371812"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Fairway</a:t>
                      </a:r>
                      <a:endParaRPr lang="en-US" dirty="0"/>
                    </a:p>
                  </a:txBody>
                  <a:tcPr/>
                </a:tc>
              </a:tr>
              <a:tr h="371812"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Premium Fairway</a:t>
                      </a:r>
                      <a:endParaRPr lang="en-US" dirty="0"/>
                    </a:p>
                  </a:txBody>
                  <a:tcPr/>
                </a:tc>
              </a:tr>
              <a:tr h="371812"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Premium Fairway</a:t>
                      </a:r>
                      <a:endParaRPr lang="en-US" dirty="0"/>
                    </a:p>
                  </a:txBody>
                  <a:tcPr/>
                </a:tc>
              </a:tr>
              <a:tr h="371812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Fairway</a:t>
                      </a:r>
                      <a:endParaRPr lang="en-US" dirty="0"/>
                    </a:p>
                  </a:txBody>
                  <a:tcPr/>
                </a:tc>
              </a:tr>
              <a:tr h="371812"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Fairway</a:t>
                      </a:r>
                      <a:endParaRPr lang="en-US" dirty="0"/>
                    </a:p>
                  </a:txBody>
                  <a:tcPr/>
                </a:tc>
              </a:tr>
              <a:tr h="371812"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Inner</a:t>
                      </a:r>
                      <a:endParaRPr lang="en-US" dirty="0"/>
                    </a:p>
                  </a:txBody>
                  <a:tcPr/>
                </a:tc>
              </a:tr>
              <a:tr h="371812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Fairway</a:t>
                      </a:r>
                      <a:endParaRPr lang="en-US" dirty="0"/>
                    </a:p>
                  </a:txBody>
                  <a:tcPr/>
                </a:tc>
              </a:tr>
              <a:tr h="371812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Premium Commercial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6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52400"/>
            <a:ext cx="4114800" cy="701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VICINITY MAP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05800" cy="56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AMENITIES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447800"/>
            <a:ext cx="4489704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5480303"/>
            <a:ext cx="1746504" cy="1161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1999"/>
            <a:ext cx="2673096" cy="1489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44087"/>
            <a:ext cx="3810000" cy="244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81000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3776" y="3200400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Restaurants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896" y="4105275"/>
            <a:ext cx="125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Sports Club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98548" y="6065743"/>
            <a:ext cx="141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Golf Courses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13960" y="6244090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Country Club and Clubhouses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0" y="1752600"/>
            <a:ext cx="811986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152400"/>
            <a:ext cx="4114800" cy="838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VICINITY MAP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400" cy="554354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802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762000"/>
            <a:ext cx="43815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PAYMENT SCHEMES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3532415"/>
              </p:ext>
            </p:extLst>
          </p:nvPr>
        </p:nvGraphicFramePr>
        <p:xfrm>
          <a:off x="228600" y="182880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9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762000"/>
            <a:ext cx="43815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PAYMENT SCHEMES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3081692"/>
              </p:ext>
            </p:extLst>
          </p:nvPr>
        </p:nvGraphicFramePr>
        <p:xfrm>
          <a:off x="228600" y="182880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3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AMENITIES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534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2700" y="609600"/>
            <a:ext cx="4114800" cy="701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48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UI Semibold" pitchFamily="34" charset="0"/>
              </a:rPr>
              <a:t>PHOTOS</a:t>
            </a:r>
            <a:endParaRPr lang="en-US" sz="4000" cap="none" dirty="0">
              <a:ln w="50800"/>
              <a:solidFill>
                <a:schemeClr val="bg1">
                  <a:shade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905000"/>
            <a:ext cx="87249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LAGUNA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60" y="3370837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153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6,400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3 LOT 38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75" y="1522122"/>
            <a:ext cx="1633225" cy="1701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404711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150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6,400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3 LOT 39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005149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158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6,600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4 LOT 20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CORNER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660" y="5005387"/>
            <a:ext cx="4041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LOT AREA      :  150 </a:t>
            </a:r>
            <a:r>
              <a:rPr lang="en-US" sz="2000" dirty="0" err="1" smtClean="0">
                <a:latin typeface="Segoe UI Semibold" pitchFamily="34" charset="0"/>
              </a:rPr>
              <a:t>sq.m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PRICE/SQ.M. :  </a:t>
            </a:r>
            <a:r>
              <a:rPr lang="en-US" sz="2000" dirty="0" smtClean="0">
                <a:latin typeface="Segoe UI Semibold" pitchFamily="34" charset="0"/>
              </a:rPr>
              <a:t>6,400</a:t>
            </a:r>
            <a:endParaRPr lang="en-US" sz="2000" dirty="0" smtClean="0">
              <a:latin typeface="Segoe UI Semibold" pitchFamily="34" charset="0"/>
            </a:endParaRPr>
          </a:p>
          <a:p>
            <a:r>
              <a:rPr lang="en-US" sz="2000" dirty="0" smtClean="0">
                <a:latin typeface="Segoe UI Semibold" pitchFamily="34" charset="0"/>
              </a:rPr>
              <a:t>LOCATION     :  PH1 BLK 4 LOT 21</a:t>
            </a:r>
          </a:p>
          <a:p>
            <a:r>
              <a:rPr lang="en-US" sz="2000" dirty="0" smtClean="0">
                <a:latin typeface="Segoe UI Semibold" pitchFamily="34" charset="0"/>
              </a:rPr>
              <a:t>LOT TYPE       :  INNER 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752600"/>
            <a:ext cx="6111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CARMEL RIDGE RESIDENTIAL ESTATES</a:t>
            </a:r>
          </a:p>
          <a:p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Carmelray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  Industrial Park II, </a:t>
            </a:r>
          </a:p>
          <a:p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Calamba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, Laguna</a:t>
            </a: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http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://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carmelridge.opmc.ph/index.php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52400"/>
            <a:ext cx="4114800" cy="701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UI Semibold" pitchFamily="34" charset="0"/>
              </a:rPr>
              <a:t>VICINITY MAP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86800" cy="5562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654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543</TotalTime>
  <Words>916</Words>
  <Application>Microsoft Office PowerPoint</Application>
  <PresentationFormat>On-screen Show (4:3)</PresentationFormat>
  <Paragraphs>269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BlackTie</vt:lpstr>
      <vt:lpstr>RESIDENTIAL LOTS FOR SALE</vt:lpstr>
      <vt:lpstr>LOCATIONS</vt:lpstr>
      <vt:lpstr>bulacan</vt:lpstr>
      <vt:lpstr>VICINITY MAP</vt:lpstr>
      <vt:lpstr>AMENITIES</vt:lpstr>
      <vt:lpstr>PHOTOS</vt:lpstr>
      <vt:lpstr>PHOTOS</vt:lpstr>
      <vt:lpstr>LAGUNA</vt:lpstr>
      <vt:lpstr>VICINITY MAP</vt:lpstr>
      <vt:lpstr>AMENITIES</vt:lpstr>
      <vt:lpstr>PHOTOS</vt:lpstr>
      <vt:lpstr>PHOTOS</vt:lpstr>
      <vt:lpstr>LAGUNA</vt:lpstr>
      <vt:lpstr>VICINITY MAP</vt:lpstr>
      <vt:lpstr>PHOTOS</vt:lpstr>
      <vt:lpstr>PHOTOS</vt:lpstr>
      <vt:lpstr>AMENITIES</vt:lpstr>
      <vt:lpstr>LAGUNA</vt:lpstr>
      <vt:lpstr>VICINITY MAP</vt:lpstr>
      <vt:lpstr>AMENITIES</vt:lpstr>
      <vt:lpstr>PHOTOS</vt:lpstr>
      <vt:lpstr>PHOTOS</vt:lpstr>
      <vt:lpstr>RIZAL</vt:lpstr>
      <vt:lpstr>VICINITY MAP</vt:lpstr>
      <vt:lpstr>AMENITIES</vt:lpstr>
      <vt:lpstr>PHOTOS</vt:lpstr>
      <vt:lpstr>RIZAL</vt:lpstr>
      <vt:lpstr>VICINITY MAP</vt:lpstr>
      <vt:lpstr>AMENITIES</vt:lpstr>
      <vt:lpstr>PHOTOS</vt:lpstr>
      <vt:lpstr>PHOTOS</vt:lpstr>
      <vt:lpstr>cavite</vt:lpstr>
      <vt:lpstr>VICINITY MAP</vt:lpstr>
      <vt:lpstr>AMENITIES</vt:lpstr>
      <vt:lpstr>PHOTOS</vt:lpstr>
      <vt:lpstr>cavite</vt:lpstr>
      <vt:lpstr>VICINITY MAP</vt:lpstr>
      <vt:lpstr>AMENITIES</vt:lpstr>
      <vt:lpstr>PHOTOS</vt:lpstr>
      <vt:lpstr>PAYMENT SCHEMES</vt:lpstr>
      <vt:lpstr>PAYMENT SCHEMES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LOTS FOR SALE</dc:title>
  <dc:creator>pinky</dc:creator>
  <cp:lastModifiedBy>pinky</cp:lastModifiedBy>
  <cp:revision>38</cp:revision>
  <dcterms:created xsi:type="dcterms:W3CDTF">2013-02-05T01:37:21Z</dcterms:created>
  <dcterms:modified xsi:type="dcterms:W3CDTF">2013-03-04T05:18:27Z</dcterms:modified>
</cp:coreProperties>
</file>